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9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0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1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2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13.xml" ContentType="application/vnd.openxmlformats-officedocument.presentationml.tags+xml"/>
  <Override PartName="/ppt/notesSlides/notesSlide34.xml" ContentType="application/vnd.openxmlformats-officedocument.presentationml.notesSlide+xml"/>
  <Override PartName="/ppt/tags/tag14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15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16.xml" ContentType="application/vnd.openxmlformats-officedocument.presentationml.tags+xml"/>
  <Override PartName="/ppt/notesSlides/notesSlide40.xml" ContentType="application/vnd.openxmlformats-officedocument.presentationml.notesSlide+xml"/>
  <Override PartName="/ppt/tags/tag17.xml" ContentType="application/vnd.openxmlformats-officedocument.presentationml.tags+xml"/>
  <Override PartName="/ppt/notesSlides/notesSlide41.xml" ContentType="application/vnd.openxmlformats-officedocument.presentationml.notesSlide+xml"/>
  <Override PartName="/ppt/tags/tag18.xml" ContentType="application/vnd.openxmlformats-officedocument.presentationml.tags+xml"/>
  <Override PartName="/ppt/notesSlides/notesSlide42.xml" ContentType="application/vnd.openxmlformats-officedocument.presentationml.notesSlide+xml"/>
  <Override PartName="/ppt/tags/tag19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20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21.xml" ContentType="application/vnd.openxmlformats-officedocument.presentationml.tags+xml"/>
  <Override PartName="/ppt/notesSlides/notesSlide58.xml" ContentType="application/vnd.openxmlformats-officedocument.presentationml.notesSlide+xml"/>
  <Override PartName="/ppt/tags/tag22.xml" ContentType="application/vnd.openxmlformats-officedocument.presentationml.tags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tags/tag23.xml" ContentType="application/vnd.openxmlformats-officedocument.presentationml.tags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tags/tag24.xml" ContentType="application/vnd.openxmlformats-officedocument.presentationml.tags+xml"/>
  <Override PartName="/ppt/notesSlides/notesSlide63.xml" ContentType="application/vnd.openxmlformats-officedocument.presentationml.notesSlide+xml"/>
  <Override PartName="/ppt/tags/tag25.xml" ContentType="application/vnd.openxmlformats-officedocument.presentationml.tags+xml"/>
  <Override PartName="/ppt/notesSlides/notesSlide64.xml" ContentType="application/vnd.openxmlformats-officedocument.presentationml.notesSlide+xml"/>
  <Override PartName="/ppt/tags/tag26.xml" ContentType="application/vnd.openxmlformats-officedocument.presentationml.tags+xml"/>
  <Override PartName="/ppt/notesSlides/notesSlide65.xml" ContentType="application/vnd.openxmlformats-officedocument.presentationml.notesSlide+xml"/>
  <Override PartName="/ppt/tags/tag27.xml" ContentType="application/vnd.openxmlformats-officedocument.presentationml.tags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tags/tag28.xml" ContentType="application/vnd.openxmlformats-officedocument.presentationml.tags+xml"/>
  <Override PartName="/ppt/notesSlides/notesSlide69.xml" ContentType="application/vnd.openxmlformats-officedocument.presentationml.notesSlide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79"/>
  </p:notesMasterIdLst>
  <p:sldIdLst>
    <p:sldId id="1277" r:id="rId2"/>
    <p:sldId id="1257" r:id="rId3"/>
    <p:sldId id="1270" r:id="rId4"/>
    <p:sldId id="1269" r:id="rId5"/>
    <p:sldId id="1258" r:id="rId6"/>
    <p:sldId id="1248" r:id="rId7"/>
    <p:sldId id="669" r:id="rId8"/>
    <p:sldId id="1280" r:id="rId9"/>
    <p:sldId id="1281" r:id="rId10"/>
    <p:sldId id="1282" r:id="rId11"/>
    <p:sldId id="1229" r:id="rId12"/>
    <p:sldId id="1252" r:id="rId13"/>
    <p:sldId id="1271" r:id="rId14"/>
    <p:sldId id="555" r:id="rId15"/>
    <p:sldId id="1275" r:id="rId16"/>
    <p:sldId id="1250" r:id="rId17"/>
    <p:sldId id="1249" r:id="rId18"/>
    <p:sldId id="1259" r:id="rId19"/>
    <p:sldId id="597" r:id="rId20"/>
    <p:sldId id="578" r:id="rId21"/>
    <p:sldId id="1251" r:id="rId22"/>
    <p:sldId id="584" r:id="rId23"/>
    <p:sldId id="582" r:id="rId24"/>
    <p:sldId id="583" r:id="rId25"/>
    <p:sldId id="1276" r:id="rId26"/>
    <p:sldId id="599" r:id="rId27"/>
    <p:sldId id="1260" r:id="rId28"/>
    <p:sldId id="602" r:id="rId29"/>
    <p:sldId id="587" r:id="rId30"/>
    <p:sldId id="598" r:id="rId31"/>
    <p:sldId id="623" r:id="rId32"/>
    <p:sldId id="1261" r:id="rId33"/>
    <p:sldId id="617" r:id="rId34"/>
    <p:sldId id="665" r:id="rId35"/>
    <p:sldId id="592" r:id="rId36"/>
    <p:sldId id="1263" r:id="rId37"/>
    <p:sldId id="588" r:id="rId38"/>
    <p:sldId id="603" r:id="rId39"/>
    <p:sldId id="604" r:id="rId40"/>
    <p:sldId id="606" r:id="rId41"/>
    <p:sldId id="1264" r:id="rId42"/>
    <p:sldId id="626" r:id="rId43"/>
    <p:sldId id="1262" r:id="rId44"/>
    <p:sldId id="1272" r:id="rId45"/>
    <p:sldId id="639" r:id="rId46"/>
    <p:sldId id="619" r:id="rId47"/>
    <p:sldId id="1256" r:id="rId48"/>
    <p:sldId id="640" r:id="rId49"/>
    <p:sldId id="609" r:id="rId50"/>
    <p:sldId id="610" r:id="rId51"/>
    <p:sldId id="611" r:id="rId52"/>
    <p:sldId id="628" r:id="rId53"/>
    <p:sldId id="1255" r:id="rId54"/>
    <p:sldId id="667" r:id="rId55"/>
    <p:sldId id="1266" r:id="rId56"/>
    <p:sldId id="657" r:id="rId57"/>
    <p:sldId id="658" r:id="rId58"/>
    <p:sldId id="659" r:id="rId59"/>
    <p:sldId id="660" r:id="rId60"/>
    <p:sldId id="661" r:id="rId61"/>
    <p:sldId id="662" r:id="rId62"/>
    <p:sldId id="663" r:id="rId63"/>
    <p:sldId id="664" r:id="rId64"/>
    <p:sldId id="1278" r:id="rId65"/>
    <p:sldId id="1284" r:id="rId66"/>
    <p:sldId id="1268" r:id="rId67"/>
    <p:sldId id="436" r:id="rId68"/>
    <p:sldId id="437" r:id="rId69"/>
    <p:sldId id="438" r:id="rId70"/>
    <p:sldId id="353" r:id="rId71"/>
    <p:sldId id="439" r:id="rId72"/>
    <p:sldId id="643" r:id="rId73"/>
    <p:sldId id="443" r:id="rId74"/>
    <p:sldId id="444" r:id="rId75"/>
    <p:sldId id="440" r:id="rId76"/>
    <p:sldId id="445" r:id="rId77"/>
    <p:sldId id="354" r:id="rId7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2D12"/>
    <a:srgbClr val="CC602A"/>
    <a:srgbClr val="140A00"/>
    <a:srgbClr val="000000"/>
    <a:srgbClr val="422100"/>
    <a:srgbClr val="CC6600"/>
    <a:srgbClr val="360000"/>
    <a:srgbClr val="215330"/>
    <a:srgbClr val="644922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686" autoAdjust="0"/>
    <p:restoredTop sz="93272" autoAdjust="0"/>
  </p:normalViewPr>
  <p:slideViewPr>
    <p:cSldViewPr>
      <p:cViewPr varScale="1">
        <p:scale>
          <a:sx n="62" d="100"/>
          <a:sy n="62" d="100"/>
        </p:scale>
        <p:origin x="322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750A7B-418E-4EAB-9D38-E4CAADFCDEC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430CA9-F352-430F-85DE-D081F0549C28}">
      <dgm:prSet custT="1"/>
      <dgm:spPr/>
      <dgm:t>
        <a:bodyPr/>
        <a:lstStyle/>
        <a:p>
          <a:r>
            <a:rPr lang="en-US" sz="3000" b="1" dirty="0"/>
            <a:t>We are rebels from childhood.</a:t>
          </a:r>
        </a:p>
      </dgm:t>
    </dgm:pt>
    <dgm:pt modelId="{E2B290E0-AA06-485B-8B5D-CA310D715865}" type="parTrans" cxnId="{CCE54BCF-2C49-41EE-9247-661166E2342D}">
      <dgm:prSet/>
      <dgm:spPr/>
      <dgm:t>
        <a:bodyPr/>
        <a:lstStyle/>
        <a:p>
          <a:endParaRPr lang="en-US"/>
        </a:p>
      </dgm:t>
    </dgm:pt>
    <dgm:pt modelId="{31D381BA-212F-434D-86C5-260D28B858C1}" type="sibTrans" cxnId="{CCE54BCF-2C49-41EE-9247-661166E2342D}">
      <dgm:prSet/>
      <dgm:spPr/>
      <dgm:t>
        <a:bodyPr/>
        <a:lstStyle/>
        <a:p>
          <a:endParaRPr lang="en-US"/>
        </a:p>
      </dgm:t>
    </dgm:pt>
    <dgm:pt modelId="{98535766-74B9-4E12-96B2-9EEB758665D1}">
      <dgm:prSet custT="1"/>
      <dgm:spPr/>
      <dgm:t>
        <a:bodyPr/>
        <a:lstStyle/>
        <a:p>
          <a:r>
            <a:rPr lang="en-US" sz="3000" b="1" dirty="0">
              <a:solidFill>
                <a:srgbClr val="666699"/>
              </a:solidFill>
            </a:rPr>
            <a:t>We rebel to gain control of our own lives</a:t>
          </a:r>
        </a:p>
      </dgm:t>
    </dgm:pt>
    <dgm:pt modelId="{AD4C8062-0A6E-4EE7-B381-E389B2DD9241}" type="parTrans" cxnId="{454D015D-B62C-4766-9F4C-8EC1A51557B4}">
      <dgm:prSet/>
      <dgm:spPr/>
      <dgm:t>
        <a:bodyPr/>
        <a:lstStyle/>
        <a:p>
          <a:endParaRPr lang="en-US"/>
        </a:p>
      </dgm:t>
    </dgm:pt>
    <dgm:pt modelId="{7177E37F-B71F-499E-87F0-9163D0A8E349}" type="sibTrans" cxnId="{454D015D-B62C-4766-9F4C-8EC1A51557B4}">
      <dgm:prSet/>
      <dgm:spPr/>
      <dgm:t>
        <a:bodyPr/>
        <a:lstStyle/>
        <a:p>
          <a:endParaRPr lang="en-US"/>
        </a:p>
      </dgm:t>
    </dgm:pt>
    <dgm:pt modelId="{E26C2921-309A-4CA9-8E9B-A049F1A474D9}">
      <dgm:prSet custT="1"/>
      <dgm:spPr/>
      <dgm:t>
        <a:bodyPr/>
        <a:lstStyle/>
        <a:p>
          <a:r>
            <a:rPr lang="en-US" sz="3000" b="1" dirty="0">
              <a:solidFill>
                <a:srgbClr val="666699"/>
              </a:solidFill>
            </a:rPr>
            <a:t>We want control because something is missing</a:t>
          </a:r>
        </a:p>
      </dgm:t>
    </dgm:pt>
    <dgm:pt modelId="{438428B1-5BC7-46FC-A9E8-3236309F5D60}" type="parTrans" cxnId="{E45A69DA-0636-4C32-B025-2FCA370BD837}">
      <dgm:prSet/>
      <dgm:spPr/>
      <dgm:t>
        <a:bodyPr/>
        <a:lstStyle/>
        <a:p>
          <a:endParaRPr lang="en-US"/>
        </a:p>
      </dgm:t>
    </dgm:pt>
    <dgm:pt modelId="{AB8000C6-C6AA-440C-AAFA-D3C0C32569FE}" type="sibTrans" cxnId="{E45A69DA-0636-4C32-B025-2FCA370BD837}">
      <dgm:prSet/>
      <dgm:spPr/>
      <dgm:t>
        <a:bodyPr/>
        <a:lstStyle/>
        <a:p>
          <a:endParaRPr lang="en-US"/>
        </a:p>
      </dgm:t>
    </dgm:pt>
    <dgm:pt modelId="{1D278A47-FDB4-4EE8-A8AA-E7A091641949}">
      <dgm:prSet custT="1"/>
      <dgm:spPr/>
      <dgm:t>
        <a:bodyPr/>
        <a:lstStyle/>
        <a:p>
          <a:r>
            <a:rPr lang="en-US" sz="3000" b="1" dirty="0">
              <a:solidFill>
                <a:srgbClr val="666699"/>
              </a:solidFill>
            </a:rPr>
            <a:t>To gain control, we must yield control</a:t>
          </a:r>
        </a:p>
      </dgm:t>
    </dgm:pt>
    <dgm:pt modelId="{A2484C41-E37B-44B6-80E6-14455714F58C}" type="parTrans" cxnId="{457139BA-DBC5-4695-B330-A5571C86002F}">
      <dgm:prSet/>
      <dgm:spPr/>
      <dgm:t>
        <a:bodyPr/>
        <a:lstStyle/>
        <a:p>
          <a:endParaRPr lang="en-US"/>
        </a:p>
      </dgm:t>
    </dgm:pt>
    <dgm:pt modelId="{B65DAB48-C05C-4008-AA05-51EB1C901A50}" type="sibTrans" cxnId="{457139BA-DBC5-4695-B330-A5571C86002F}">
      <dgm:prSet/>
      <dgm:spPr/>
      <dgm:t>
        <a:bodyPr/>
        <a:lstStyle/>
        <a:p>
          <a:endParaRPr lang="en-US"/>
        </a:p>
      </dgm:t>
    </dgm:pt>
    <dgm:pt modelId="{69A80BF0-860B-41D3-8F7E-80696E5D1C6E}" type="pres">
      <dgm:prSet presAssocID="{19750A7B-418E-4EAB-9D38-E4CAADFCDEC4}" presName="CompostProcess" presStyleCnt="0">
        <dgm:presLayoutVars>
          <dgm:dir/>
          <dgm:resizeHandles val="exact"/>
        </dgm:presLayoutVars>
      </dgm:prSet>
      <dgm:spPr/>
    </dgm:pt>
    <dgm:pt modelId="{92479184-F52B-446C-AA70-3B2ACD110B4C}" type="pres">
      <dgm:prSet presAssocID="{19750A7B-418E-4EAB-9D38-E4CAADFCDEC4}" presName="arrow" presStyleLbl="bgShp" presStyleIdx="0" presStyleCnt="1" custAng="1651635" custScaleX="117647" custScaleY="78069" custLinFactNeighborX="4070" custLinFactNeighborY="-1292"/>
      <dgm:spPr/>
    </dgm:pt>
    <dgm:pt modelId="{75D57A69-F64E-47E9-B055-71BF66DEBDAE}" type="pres">
      <dgm:prSet presAssocID="{19750A7B-418E-4EAB-9D38-E4CAADFCDEC4}" presName="linearProcess" presStyleCnt="0"/>
      <dgm:spPr/>
    </dgm:pt>
    <dgm:pt modelId="{50E58698-9DEB-42C7-83A7-9E9C48E93525}" type="pres">
      <dgm:prSet presAssocID="{67430CA9-F352-430F-85DE-D081F0549C28}" presName="textNode" presStyleLbl="node1" presStyleIdx="0" presStyleCnt="4" custScaleX="259970" custScaleY="92308" custLinFactY="-67217" custLinFactNeighborX="-5804" custLinFactNeighborY="-100000">
        <dgm:presLayoutVars>
          <dgm:bulletEnabled val="1"/>
        </dgm:presLayoutVars>
      </dgm:prSet>
      <dgm:spPr/>
    </dgm:pt>
    <dgm:pt modelId="{1BCC6BF0-FB29-4A09-8C5F-ADE44B2AACCF}" type="pres">
      <dgm:prSet presAssocID="{31D381BA-212F-434D-86C5-260D28B858C1}" presName="sibTrans" presStyleCnt="0"/>
      <dgm:spPr/>
    </dgm:pt>
    <dgm:pt modelId="{F97E1B0E-B3D3-4132-A3A3-58EA2E3A8633}" type="pres">
      <dgm:prSet presAssocID="{98535766-74B9-4E12-96B2-9EEB758665D1}" presName="textNode" presStyleLbl="node1" presStyleIdx="1" presStyleCnt="4" custScaleX="189037" custScaleY="120180" custLinFactNeighborX="32002" custLinFactNeighborY="-57260">
        <dgm:presLayoutVars>
          <dgm:bulletEnabled val="1"/>
        </dgm:presLayoutVars>
      </dgm:prSet>
      <dgm:spPr/>
    </dgm:pt>
    <dgm:pt modelId="{3CEF82CC-0E90-495A-BAD8-CA29F7C2F745}" type="pres">
      <dgm:prSet presAssocID="{7177E37F-B71F-499E-87F0-9163D0A8E349}" presName="sibTrans" presStyleCnt="0"/>
      <dgm:spPr/>
    </dgm:pt>
    <dgm:pt modelId="{1AB12C99-38A2-4010-A404-1BFED2546E09}" type="pres">
      <dgm:prSet presAssocID="{E26C2921-309A-4CA9-8E9B-A049F1A474D9}" presName="textNode" presStyleLbl="node1" presStyleIdx="2" presStyleCnt="4" custScaleX="265579" custScaleY="91959" custLinFactNeighborX="11644" custLinFactNeighborY="1232">
        <dgm:presLayoutVars>
          <dgm:bulletEnabled val="1"/>
        </dgm:presLayoutVars>
      </dgm:prSet>
      <dgm:spPr/>
    </dgm:pt>
    <dgm:pt modelId="{B23BA03E-B219-42E1-81F4-4BED974BCBC8}" type="pres">
      <dgm:prSet presAssocID="{AB8000C6-C6AA-440C-AAFA-D3C0C32569FE}" presName="sibTrans" presStyleCnt="0"/>
      <dgm:spPr/>
    </dgm:pt>
    <dgm:pt modelId="{67523CB3-74D2-4E4F-A115-18E584EB49EF}" type="pres">
      <dgm:prSet presAssocID="{1D278A47-FDB4-4EE8-A8AA-E7A091641949}" presName="textNode" presStyleLbl="node1" presStyleIdx="3" presStyleCnt="4" custScaleX="199336" custScaleY="105128" custLinFactX="3319" custLinFactNeighborX="100000" custLinFactNeighborY="84181">
        <dgm:presLayoutVars>
          <dgm:bulletEnabled val="1"/>
        </dgm:presLayoutVars>
      </dgm:prSet>
      <dgm:spPr/>
    </dgm:pt>
  </dgm:ptLst>
  <dgm:cxnLst>
    <dgm:cxn modelId="{82D89E01-82CE-4A83-B9CD-66F609840999}" type="presOf" srcId="{19750A7B-418E-4EAB-9D38-E4CAADFCDEC4}" destId="{69A80BF0-860B-41D3-8F7E-80696E5D1C6E}" srcOrd="0" destOrd="0" presId="urn:microsoft.com/office/officeart/2005/8/layout/hProcess9"/>
    <dgm:cxn modelId="{0BDB443F-75ED-40B0-A9D1-F610533AEF8B}" type="presOf" srcId="{98535766-74B9-4E12-96B2-9EEB758665D1}" destId="{F97E1B0E-B3D3-4132-A3A3-58EA2E3A8633}" srcOrd="0" destOrd="0" presId="urn:microsoft.com/office/officeart/2005/8/layout/hProcess9"/>
    <dgm:cxn modelId="{454D015D-B62C-4766-9F4C-8EC1A51557B4}" srcId="{19750A7B-418E-4EAB-9D38-E4CAADFCDEC4}" destId="{98535766-74B9-4E12-96B2-9EEB758665D1}" srcOrd="1" destOrd="0" parTransId="{AD4C8062-0A6E-4EE7-B381-E389B2DD9241}" sibTransId="{7177E37F-B71F-499E-87F0-9163D0A8E349}"/>
    <dgm:cxn modelId="{C1621D5A-7266-4CD6-A12A-73F686B180F7}" type="presOf" srcId="{67430CA9-F352-430F-85DE-D081F0549C28}" destId="{50E58698-9DEB-42C7-83A7-9E9C48E93525}" srcOrd="0" destOrd="0" presId="urn:microsoft.com/office/officeart/2005/8/layout/hProcess9"/>
    <dgm:cxn modelId="{A61D9FA2-E761-4C3B-A7A8-C44D4693578B}" type="presOf" srcId="{1D278A47-FDB4-4EE8-A8AA-E7A091641949}" destId="{67523CB3-74D2-4E4F-A115-18E584EB49EF}" srcOrd="0" destOrd="0" presId="urn:microsoft.com/office/officeart/2005/8/layout/hProcess9"/>
    <dgm:cxn modelId="{457139BA-DBC5-4695-B330-A5571C86002F}" srcId="{19750A7B-418E-4EAB-9D38-E4CAADFCDEC4}" destId="{1D278A47-FDB4-4EE8-A8AA-E7A091641949}" srcOrd="3" destOrd="0" parTransId="{A2484C41-E37B-44B6-80E6-14455714F58C}" sibTransId="{B65DAB48-C05C-4008-AA05-51EB1C901A50}"/>
    <dgm:cxn modelId="{CCE54BCF-2C49-41EE-9247-661166E2342D}" srcId="{19750A7B-418E-4EAB-9D38-E4CAADFCDEC4}" destId="{67430CA9-F352-430F-85DE-D081F0549C28}" srcOrd="0" destOrd="0" parTransId="{E2B290E0-AA06-485B-8B5D-CA310D715865}" sibTransId="{31D381BA-212F-434D-86C5-260D28B858C1}"/>
    <dgm:cxn modelId="{E45A69DA-0636-4C32-B025-2FCA370BD837}" srcId="{19750A7B-418E-4EAB-9D38-E4CAADFCDEC4}" destId="{E26C2921-309A-4CA9-8E9B-A049F1A474D9}" srcOrd="2" destOrd="0" parTransId="{438428B1-5BC7-46FC-A9E8-3236309F5D60}" sibTransId="{AB8000C6-C6AA-440C-AAFA-D3C0C32569FE}"/>
    <dgm:cxn modelId="{1E9EF6F9-F39C-4DE7-8348-9F9A78DCF330}" type="presOf" srcId="{E26C2921-309A-4CA9-8E9B-A049F1A474D9}" destId="{1AB12C99-38A2-4010-A404-1BFED2546E09}" srcOrd="0" destOrd="0" presId="urn:microsoft.com/office/officeart/2005/8/layout/hProcess9"/>
    <dgm:cxn modelId="{BE8D7FBC-3036-4C64-A2F0-413973AF10D0}" type="presParOf" srcId="{69A80BF0-860B-41D3-8F7E-80696E5D1C6E}" destId="{92479184-F52B-446C-AA70-3B2ACD110B4C}" srcOrd="0" destOrd="0" presId="urn:microsoft.com/office/officeart/2005/8/layout/hProcess9"/>
    <dgm:cxn modelId="{A4458B98-5704-4767-82C4-6AB4C27E2718}" type="presParOf" srcId="{69A80BF0-860B-41D3-8F7E-80696E5D1C6E}" destId="{75D57A69-F64E-47E9-B055-71BF66DEBDAE}" srcOrd="1" destOrd="0" presId="urn:microsoft.com/office/officeart/2005/8/layout/hProcess9"/>
    <dgm:cxn modelId="{57AC43CD-B5B4-4C14-8B34-3BD6AFBB119F}" type="presParOf" srcId="{75D57A69-F64E-47E9-B055-71BF66DEBDAE}" destId="{50E58698-9DEB-42C7-83A7-9E9C48E93525}" srcOrd="0" destOrd="0" presId="urn:microsoft.com/office/officeart/2005/8/layout/hProcess9"/>
    <dgm:cxn modelId="{E43CF03D-D320-47F7-92F8-766D6562985F}" type="presParOf" srcId="{75D57A69-F64E-47E9-B055-71BF66DEBDAE}" destId="{1BCC6BF0-FB29-4A09-8C5F-ADE44B2AACCF}" srcOrd="1" destOrd="0" presId="urn:microsoft.com/office/officeart/2005/8/layout/hProcess9"/>
    <dgm:cxn modelId="{5A7CCB69-4F76-41C3-A8B6-371FBF01E70D}" type="presParOf" srcId="{75D57A69-F64E-47E9-B055-71BF66DEBDAE}" destId="{F97E1B0E-B3D3-4132-A3A3-58EA2E3A8633}" srcOrd="2" destOrd="0" presId="urn:microsoft.com/office/officeart/2005/8/layout/hProcess9"/>
    <dgm:cxn modelId="{7D8BB8DA-7F21-4754-AFA6-D417C9D61A69}" type="presParOf" srcId="{75D57A69-F64E-47E9-B055-71BF66DEBDAE}" destId="{3CEF82CC-0E90-495A-BAD8-CA29F7C2F745}" srcOrd="3" destOrd="0" presId="urn:microsoft.com/office/officeart/2005/8/layout/hProcess9"/>
    <dgm:cxn modelId="{C0384B8C-F5AA-4012-BB5F-52F61863498F}" type="presParOf" srcId="{75D57A69-F64E-47E9-B055-71BF66DEBDAE}" destId="{1AB12C99-38A2-4010-A404-1BFED2546E09}" srcOrd="4" destOrd="0" presId="urn:microsoft.com/office/officeart/2005/8/layout/hProcess9"/>
    <dgm:cxn modelId="{CFD56DA5-3D64-4271-9C6D-767E43919C14}" type="presParOf" srcId="{75D57A69-F64E-47E9-B055-71BF66DEBDAE}" destId="{B23BA03E-B219-42E1-81F4-4BED974BCBC8}" srcOrd="5" destOrd="0" presId="urn:microsoft.com/office/officeart/2005/8/layout/hProcess9"/>
    <dgm:cxn modelId="{AF145B6E-8BBD-4B79-B038-36977052066F}" type="presParOf" srcId="{75D57A69-F64E-47E9-B055-71BF66DEBDAE}" destId="{67523CB3-74D2-4E4F-A115-18E584EB49EF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750A7B-418E-4EAB-9D38-E4CAADFCDEC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430CA9-F352-430F-85DE-D081F0549C28}">
      <dgm:prSet custT="1"/>
      <dgm:spPr/>
      <dgm:t>
        <a:bodyPr/>
        <a:lstStyle/>
        <a:p>
          <a:r>
            <a:rPr lang="en-US" sz="3000" b="1" dirty="0"/>
            <a:t>We are rebels from childhood.</a:t>
          </a:r>
        </a:p>
      </dgm:t>
    </dgm:pt>
    <dgm:pt modelId="{E2B290E0-AA06-485B-8B5D-CA310D715865}" type="parTrans" cxnId="{CCE54BCF-2C49-41EE-9247-661166E2342D}">
      <dgm:prSet/>
      <dgm:spPr/>
      <dgm:t>
        <a:bodyPr/>
        <a:lstStyle/>
        <a:p>
          <a:endParaRPr lang="en-US"/>
        </a:p>
      </dgm:t>
    </dgm:pt>
    <dgm:pt modelId="{31D381BA-212F-434D-86C5-260D28B858C1}" type="sibTrans" cxnId="{CCE54BCF-2C49-41EE-9247-661166E2342D}">
      <dgm:prSet/>
      <dgm:spPr/>
      <dgm:t>
        <a:bodyPr/>
        <a:lstStyle/>
        <a:p>
          <a:endParaRPr lang="en-US"/>
        </a:p>
      </dgm:t>
    </dgm:pt>
    <dgm:pt modelId="{98535766-74B9-4E12-96B2-9EEB758665D1}">
      <dgm:prSet custT="1"/>
      <dgm:spPr/>
      <dgm:t>
        <a:bodyPr/>
        <a:lstStyle/>
        <a:p>
          <a:r>
            <a:rPr lang="en-US" sz="3000" b="1" dirty="0">
              <a:solidFill>
                <a:schemeClr val="tx1"/>
              </a:solidFill>
            </a:rPr>
            <a:t>We rebel to gain control of our own lives.</a:t>
          </a:r>
        </a:p>
      </dgm:t>
    </dgm:pt>
    <dgm:pt modelId="{AD4C8062-0A6E-4EE7-B381-E389B2DD9241}" type="parTrans" cxnId="{454D015D-B62C-4766-9F4C-8EC1A51557B4}">
      <dgm:prSet/>
      <dgm:spPr/>
      <dgm:t>
        <a:bodyPr/>
        <a:lstStyle/>
        <a:p>
          <a:endParaRPr lang="en-US"/>
        </a:p>
      </dgm:t>
    </dgm:pt>
    <dgm:pt modelId="{7177E37F-B71F-499E-87F0-9163D0A8E349}" type="sibTrans" cxnId="{454D015D-B62C-4766-9F4C-8EC1A51557B4}">
      <dgm:prSet/>
      <dgm:spPr/>
      <dgm:t>
        <a:bodyPr/>
        <a:lstStyle/>
        <a:p>
          <a:endParaRPr lang="en-US"/>
        </a:p>
      </dgm:t>
    </dgm:pt>
    <dgm:pt modelId="{E26C2921-309A-4CA9-8E9B-A049F1A474D9}">
      <dgm:prSet custT="1"/>
      <dgm:spPr/>
      <dgm:t>
        <a:bodyPr/>
        <a:lstStyle/>
        <a:p>
          <a:r>
            <a:rPr lang="en-US" sz="3000" b="1" dirty="0">
              <a:solidFill>
                <a:srgbClr val="666699"/>
              </a:solidFill>
            </a:rPr>
            <a:t>We want control because something is missing</a:t>
          </a:r>
        </a:p>
      </dgm:t>
    </dgm:pt>
    <dgm:pt modelId="{438428B1-5BC7-46FC-A9E8-3236309F5D60}" type="parTrans" cxnId="{E45A69DA-0636-4C32-B025-2FCA370BD837}">
      <dgm:prSet/>
      <dgm:spPr/>
      <dgm:t>
        <a:bodyPr/>
        <a:lstStyle/>
        <a:p>
          <a:endParaRPr lang="en-US"/>
        </a:p>
      </dgm:t>
    </dgm:pt>
    <dgm:pt modelId="{AB8000C6-C6AA-440C-AAFA-D3C0C32569FE}" type="sibTrans" cxnId="{E45A69DA-0636-4C32-B025-2FCA370BD837}">
      <dgm:prSet/>
      <dgm:spPr/>
      <dgm:t>
        <a:bodyPr/>
        <a:lstStyle/>
        <a:p>
          <a:endParaRPr lang="en-US"/>
        </a:p>
      </dgm:t>
    </dgm:pt>
    <dgm:pt modelId="{1D278A47-FDB4-4EE8-A8AA-E7A091641949}">
      <dgm:prSet custT="1"/>
      <dgm:spPr/>
      <dgm:t>
        <a:bodyPr/>
        <a:lstStyle/>
        <a:p>
          <a:r>
            <a:rPr lang="en-US" sz="3000" b="1" dirty="0">
              <a:solidFill>
                <a:srgbClr val="666699"/>
              </a:solidFill>
            </a:rPr>
            <a:t>To gain control, we must yield control</a:t>
          </a:r>
        </a:p>
      </dgm:t>
    </dgm:pt>
    <dgm:pt modelId="{A2484C41-E37B-44B6-80E6-14455714F58C}" type="parTrans" cxnId="{457139BA-DBC5-4695-B330-A5571C86002F}">
      <dgm:prSet/>
      <dgm:spPr/>
      <dgm:t>
        <a:bodyPr/>
        <a:lstStyle/>
        <a:p>
          <a:endParaRPr lang="en-US"/>
        </a:p>
      </dgm:t>
    </dgm:pt>
    <dgm:pt modelId="{B65DAB48-C05C-4008-AA05-51EB1C901A50}" type="sibTrans" cxnId="{457139BA-DBC5-4695-B330-A5571C86002F}">
      <dgm:prSet/>
      <dgm:spPr/>
      <dgm:t>
        <a:bodyPr/>
        <a:lstStyle/>
        <a:p>
          <a:endParaRPr lang="en-US"/>
        </a:p>
      </dgm:t>
    </dgm:pt>
    <dgm:pt modelId="{69A80BF0-860B-41D3-8F7E-80696E5D1C6E}" type="pres">
      <dgm:prSet presAssocID="{19750A7B-418E-4EAB-9D38-E4CAADFCDEC4}" presName="CompostProcess" presStyleCnt="0">
        <dgm:presLayoutVars>
          <dgm:dir/>
          <dgm:resizeHandles val="exact"/>
        </dgm:presLayoutVars>
      </dgm:prSet>
      <dgm:spPr/>
    </dgm:pt>
    <dgm:pt modelId="{92479184-F52B-446C-AA70-3B2ACD110B4C}" type="pres">
      <dgm:prSet presAssocID="{19750A7B-418E-4EAB-9D38-E4CAADFCDEC4}" presName="arrow" presStyleLbl="bgShp" presStyleIdx="0" presStyleCnt="1" custAng="1651635" custScaleX="117647" custScaleY="78069" custLinFactNeighborX="4070" custLinFactNeighborY="-1292"/>
      <dgm:spPr/>
    </dgm:pt>
    <dgm:pt modelId="{75D57A69-F64E-47E9-B055-71BF66DEBDAE}" type="pres">
      <dgm:prSet presAssocID="{19750A7B-418E-4EAB-9D38-E4CAADFCDEC4}" presName="linearProcess" presStyleCnt="0"/>
      <dgm:spPr/>
    </dgm:pt>
    <dgm:pt modelId="{50E58698-9DEB-42C7-83A7-9E9C48E93525}" type="pres">
      <dgm:prSet presAssocID="{67430CA9-F352-430F-85DE-D081F0549C28}" presName="textNode" presStyleLbl="node1" presStyleIdx="0" presStyleCnt="4" custScaleX="259970" custScaleY="92308" custLinFactY="-67217" custLinFactNeighborX="-5804" custLinFactNeighborY="-100000">
        <dgm:presLayoutVars>
          <dgm:bulletEnabled val="1"/>
        </dgm:presLayoutVars>
      </dgm:prSet>
      <dgm:spPr/>
    </dgm:pt>
    <dgm:pt modelId="{1BCC6BF0-FB29-4A09-8C5F-ADE44B2AACCF}" type="pres">
      <dgm:prSet presAssocID="{31D381BA-212F-434D-86C5-260D28B858C1}" presName="sibTrans" presStyleCnt="0"/>
      <dgm:spPr/>
    </dgm:pt>
    <dgm:pt modelId="{F97E1B0E-B3D3-4132-A3A3-58EA2E3A8633}" type="pres">
      <dgm:prSet presAssocID="{98535766-74B9-4E12-96B2-9EEB758665D1}" presName="textNode" presStyleLbl="node1" presStyleIdx="1" presStyleCnt="4" custScaleX="189037" custScaleY="120180" custLinFactNeighborX="32002" custLinFactNeighborY="-57260">
        <dgm:presLayoutVars>
          <dgm:bulletEnabled val="1"/>
        </dgm:presLayoutVars>
      </dgm:prSet>
      <dgm:spPr/>
    </dgm:pt>
    <dgm:pt modelId="{3CEF82CC-0E90-495A-BAD8-CA29F7C2F745}" type="pres">
      <dgm:prSet presAssocID="{7177E37F-B71F-499E-87F0-9163D0A8E349}" presName="sibTrans" presStyleCnt="0"/>
      <dgm:spPr/>
    </dgm:pt>
    <dgm:pt modelId="{1AB12C99-38A2-4010-A404-1BFED2546E09}" type="pres">
      <dgm:prSet presAssocID="{E26C2921-309A-4CA9-8E9B-A049F1A474D9}" presName="textNode" presStyleLbl="node1" presStyleIdx="2" presStyleCnt="4" custScaleX="265579" custScaleY="91959" custLinFactNeighborX="11644" custLinFactNeighborY="1232">
        <dgm:presLayoutVars>
          <dgm:bulletEnabled val="1"/>
        </dgm:presLayoutVars>
      </dgm:prSet>
      <dgm:spPr/>
    </dgm:pt>
    <dgm:pt modelId="{B23BA03E-B219-42E1-81F4-4BED974BCBC8}" type="pres">
      <dgm:prSet presAssocID="{AB8000C6-C6AA-440C-AAFA-D3C0C32569FE}" presName="sibTrans" presStyleCnt="0"/>
      <dgm:spPr/>
    </dgm:pt>
    <dgm:pt modelId="{67523CB3-74D2-4E4F-A115-18E584EB49EF}" type="pres">
      <dgm:prSet presAssocID="{1D278A47-FDB4-4EE8-A8AA-E7A091641949}" presName="textNode" presStyleLbl="node1" presStyleIdx="3" presStyleCnt="4" custScaleX="199336" custScaleY="105128" custLinFactX="3319" custLinFactNeighborX="100000" custLinFactNeighborY="84181">
        <dgm:presLayoutVars>
          <dgm:bulletEnabled val="1"/>
        </dgm:presLayoutVars>
      </dgm:prSet>
      <dgm:spPr/>
    </dgm:pt>
  </dgm:ptLst>
  <dgm:cxnLst>
    <dgm:cxn modelId="{82D89E01-82CE-4A83-B9CD-66F609840999}" type="presOf" srcId="{19750A7B-418E-4EAB-9D38-E4CAADFCDEC4}" destId="{69A80BF0-860B-41D3-8F7E-80696E5D1C6E}" srcOrd="0" destOrd="0" presId="urn:microsoft.com/office/officeart/2005/8/layout/hProcess9"/>
    <dgm:cxn modelId="{0BDB443F-75ED-40B0-A9D1-F610533AEF8B}" type="presOf" srcId="{98535766-74B9-4E12-96B2-9EEB758665D1}" destId="{F97E1B0E-B3D3-4132-A3A3-58EA2E3A8633}" srcOrd="0" destOrd="0" presId="urn:microsoft.com/office/officeart/2005/8/layout/hProcess9"/>
    <dgm:cxn modelId="{454D015D-B62C-4766-9F4C-8EC1A51557B4}" srcId="{19750A7B-418E-4EAB-9D38-E4CAADFCDEC4}" destId="{98535766-74B9-4E12-96B2-9EEB758665D1}" srcOrd="1" destOrd="0" parTransId="{AD4C8062-0A6E-4EE7-B381-E389B2DD9241}" sibTransId="{7177E37F-B71F-499E-87F0-9163D0A8E349}"/>
    <dgm:cxn modelId="{C1621D5A-7266-4CD6-A12A-73F686B180F7}" type="presOf" srcId="{67430CA9-F352-430F-85DE-D081F0549C28}" destId="{50E58698-9DEB-42C7-83A7-9E9C48E93525}" srcOrd="0" destOrd="0" presId="urn:microsoft.com/office/officeart/2005/8/layout/hProcess9"/>
    <dgm:cxn modelId="{A61D9FA2-E761-4C3B-A7A8-C44D4693578B}" type="presOf" srcId="{1D278A47-FDB4-4EE8-A8AA-E7A091641949}" destId="{67523CB3-74D2-4E4F-A115-18E584EB49EF}" srcOrd="0" destOrd="0" presId="urn:microsoft.com/office/officeart/2005/8/layout/hProcess9"/>
    <dgm:cxn modelId="{457139BA-DBC5-4695-B330-A5571C86002F}" srcId="{19750A7B-418E-4EAB-9D38-E4CAADFCDEC4}" destId="{1D278A47-FDB4-4EE8-A8AA-E7A091641949}" srcOrd="3" destOrd="0" parTransId="{A2484C41-E37B-44B6-80E6-14455714F58C}" sibTransId="{B65DAB48-C05C-4008-AA05-51EB1C901A50}"/>
    <dgm:cxn modelId="{CCE54BCF-2C49-41EE-9247-661166E2342D}" srcId="{19750A7B-418E-4EAB-9D38-E4CAADFCDEC4}" destId="{67430CA9-F352-430F-85DE-D081F0549C28}" srcOrd="0" destOrd="0" parTransId="{E2B290E0-AA06-485B-8B5D-CA310D715865}" sibTransId="{31D381BA-212F-434D-86C5-260D28B858C1}"/>
    <dgm:cxn modelId="{E45A69DA-0636-4C32-B025-2FCA370BD837}" srcId="{19750A7B-418E-4EAB-9D38-E4CAADFCDEC4}" destId="{E26C2921-309A-4CA9-8E9B-A049F1A474D9}" srcOrd="2" destOrd="0" parTransId="{438428B1-5BC7-46FC-A9E8-3236309F5D60}" sibTransId="{AB8000C6-C6AA-440C-AAFA-D3C0C32569FE}"/>
    <dgm:cxn modelId="{1E9EF6F9-F39C-4DE7-8348-9F9A78DCF330}" type="presOf" srcId="{E26C2921-309A-4CA9-8E9B-A049F1A474D9}" destId="{1AB12C99-38A2-4010-A404-1BFED2546E09}" srcOrd="0" destOrd="0" presId="urn:microsoft.com/office/officeart/2005/8/layout/hProcess9"/>
    <dgm:cxn modelId="{BE8D7FBC-3036-4C64-A2F0-413973AF10D0}" type="presParOf" srcId="{69A80BF0-860B-41D3-8F7E-80696E5D1C6E}" destId="{92479184-F52B-446C-AA70-3B2ACD110B4C}" srcOrd="0" destOrd="0" presId="urn:microsoft.com/office/officeart/2005/8/layout/hProcess9"/>
    <dgm:cxn modelId="{A4458B98-5704-4767-82C4-6AB4C27E2718}" type="presParOf" srcId="{69A80BF0-860B-41D3-8F7E-80696E5D1C6E}" destId="{75D57A69-F64E-47E9-B055-71BF66DEBDAE}" srcOrd="1" destOrd="0" presId="urn:microsoft.com/office/officeart/2005/8/layout/hProcess9"/>
    <dgm:cxn modelId="{57AC43CD-B5B4-4C14-8B34-3BD6AFBB119F}" type="presParOf" srcId="{75D57A69-F64E-47E9-B055-71BF66DEBDAE}" destId="{50E58698-9DEB-42C7-83A7-9E9C48E93525}" srcOrd="0" destOrd="0" presId="urn:microsoft.com/office/officeart/2005/8/layout/hProcess9"/>
    <dgm:cxn modelId="{E43CF03D-D320-47F7-92F8-766D6562985F}" type="presParOf" srcId="{75D57A69-F64E-47E9-B055-71BF66DEBDAE}" destId="{1BCC6BF0-FB29-4A09-8C5F-ADE44B2AACCF}" srcOrd="1" destOrd="0" presId="urn:microsoft.com/office/officeart/2005/8/layout/hProcess9"/>
    <dgm:cxn modelId="{5A7CCB69-4F76-41C3-A8B6-371FBF01E70D}" type="presParOf" srcId="{75D57A69-F64E-47E9-B055-71BF66DEBDAE}" destId="{F97E1B0E-B3D3-4132-A3A3-58EA2E3A8633}" srcOrd="2" destOrd="0" presId="urn:microsoft.com/office/officeart/2005/8/layout/hProcess9"/>
    <dgm:cxn modelId="{7D8BB8DA-7F21-4754-AFA6-D417C9D61A69}" type="presParOf" srcId="{75D57A69-F64E-47E9-B055-71BF66DEBDAE}" destId="{3CEF82CC-0E90-495A-BAD8-CA29F7C2F745}" srcOrd="3" destOrd="0" presId="urn:microsoft.com/office/officeart/2005/8/layout/hProcess9"/>
    <dgm:cxn modelId="{C0384B8C-F5AA-4012-BB5F-52F61863498F}" type="presParOf" srcId="{75D57A69-F64E-47E9-B055-71BF66DEBDAE}" destId="{1AB12C99-38A2-4010-A404-1BFED2546E09}" srcOrd="4" destOrd="0" presId="urn:microsoft.com/office/officeart/2005/8/layout/hProcess9"/>
    <dgm:cxn modelId="{CFD56DA5-3D64-4271-9C6D-767E43919C14}" type="presParOf" srcId="{75D57A69-F64E-47E9-B055-71BF66DEBDAE}" destId="{B23BA03E-B219-42E1-81F4-4BED974BCBC8}" srcOrd="5" destOrd="0" presId="urn:microsoft.com/office/officeart/2005/8/layout/hProcess9"/>
    <dgm:cxn modelId="{AF145B6E-8BBD-4B79-B038-36977052066F}" type="presParOf" srcId="{75D57A69-F64E-47E9-B055-71BF66DEBDAE}" destId="{67523CB3-74D2-4E4F-A115-18E584EB49EF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750A7B-418E-4EAB-9D38-E4CAADFCDEC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430CA9-F352-430F-85DE-D081F0549C28}">
      <dgm:prSet custT="1"/>
      <dgm:spPr/>
      <dgm:t>
        <a:bodyPr/>
        <a:lstStyle/>
        <a:p>
          <a:r>
            <a:rPr lang="en-US" sz="3000" b="1" dirty="0"/>
            <a:t>We are rebels from childhood.</a:t>
          </a:r>
        </a:p>
      </dgm:t>
    </dgm:pt>
    <dgm:pt modelId="{E2B290E0-AA06-485B-8B5D-CA310D715865}" type="parTrans" cxnId="{CCE54BCF-2C49-41EE-9247-661166E2342D}">
      <dgm:prSet/>
      <dgm:spPr/>
      <dgm:t>
        <a:bodyPr/>
        <a:lstStyle/>
        <a:p>
          <a:endParaRPr lang="en-US"/>
        </a:p>
      </dgm:t>
    </dgm:pt>
    <dgm:pt modelId="{31D381BA-212F-434D-86C5-260D28B858C1}" type="sibTrans" cxnId="{CCE54BCF-2C49-41EE-9247-661166E2342D}">
      <dgm:prSet/>
      <dgm:spPr/>
      <dgm:t>
        <a:bodyPr/>
        <a:lstStyle/>
        <a:p>
          <a:endParaRPr lang="en-US"/>
        </a:p>
      </dgm:t>
    </dgm:pt>
    <dgm:pt modelId="{98535766-74B9-4E12-96B2-9EEB758665D1}">
      <dgm:prSet custT="1"/>
      <dgm:spPr/>
      <dgm:t>
        <a:bodyPr/>
        <a:lstStyle/>
        <a:p>
          <a:r>
            <a:rPr lang="en-US" sz="3000" b="1" dirty="0">
              <a:solidFill>
                <a:schemeClr val="tx1"/>
              </a:solidFill>
            </a:rPr>
            <a:t>We rebel to gain control of our own lives.</a:t>
          </a:r>
        </a:p>
      </dgm:t>
    </dgm:pt>
    <dgm:pt modelId="{AD4C8062-0A6E-4EE7-B381-E389B2DD9241}" type="parTrans" cxnId="{454D015D-B62C-4766-9F4C-8EC1A51557B4}">
      <dgm:prSet/>
      <dgm:spPr/>
      <dgm:t>
        <a:bodyPr/>
        <a:lstStyle/>
        <a:p>
          <a:endParaRPr lang="en-US"/>
        </a:p>
      </dgm:t>
    </dgm:pt>
    <dgm:pt modelId="{7177E37F-B71F-499E-87F0-9163D0A8E349}" type="sibTrans" cxnId="{454D015D-B62C-4766-9F4C-8EC1A51557B4}">
      <dgm:prSet/>
      <dgm:spPr/>
      <dgm:t>
        <a:bodyPr/>
        <a:lstStyle/>
        <a:p>
          <a:endParaRPr lang="en-US"/>
        </a:p>
      </dgm:t>
    </dgm:pt>
    <dgm:pt modelId="{E26C2921-309A-4CA9-8E9B-A049F1A474D9}">
      <dgm:prSet custT="1"/>
      <dgm:spPr/>
      <dgm:t>
        <a:bodyPr/>
        <a:lstStyle/>
        <a:p>
          <a:r>
            <a:rPr lang="en-US" sz="3000" b="1" dirty="0">
              <a:solidFill>
                <a:schemeClr val="tx1"/>
              </a:solidFill>
            </a:rPr>
            <a:t>We want control because something is missing.</a:t>
          </a:r>
        </a:p>
      </dgm:t>
    </dgm:pt>
    <dgm:pt modelId="{438428B1-5BC7-46FC-A9E8-3236309F5D60}" type="parTrans" cxnId="{E45A69DA-0636-4C32-B025-2FCA370BD837}">
      <dgm:prSet/>
      <dgm:spPr/>
      <dgm:t>
        <a:bodyPr/>
        <a:lstStyle/>
        <a:p>
          <a:endParaRPr lang="en-US"/>
        </a:p>
      </dgm:t>
    </dgm:pt>
    <dgm:pt modelId="{AB8000C6-C6AA-440C-AAFA-D3C0C32569FE}" type="sibTrans" cxnId="{E45A69DA-0636-4C32-B025-2FCA370BD837}">
      <dgm:prSet/>
      <dgm:spPr/>
      <dgm:t>
        <a:bodyPr/>
        <a:lstStyle/>
        <a:p>
          <a:endParaRPr lang="en-US"/>
        </a:p>
      </dgm:t>
    </dgm:pt>
    <dgm:pt modelId="{1D278A47-FDB4-4EE8-A8AA-E7A091641949}">
      <dgm:prSet custT="1"/>
      <dgm:spPr/>
      <dgm:t>
        <a:bodyPr/>
        <a:lstStyle/>
        <a:p>
          <a:r>
            <a:rPr lang="en-US" sz="3000" b="1" dirty="0">
              <a:solidFill>
                <a:srgbClr val="666699"/>
              </a:solidFill>
            </a:rPr>
            <a:t>To gain control, we must yield control</a:t>
          </a:r>
        </a:p>
      </dgm:t>
    </dgm:pt>
    <dgm:pt modelId="{A2484C41-E37B-44B6-80E6-14455714F58C}" type="parTrans" cxnId="{457139BA-DBC5-4695-B330-A5571C86002F}">
      <dgm:prSet/>
      <dgm:spPr/>
      <dgm:t>
        <a:bodyPr/>
        <a:lstStyle/>
        <a:p>
          <a:endParaRPr lang="en-US"/>
        </a:p>
      </dgm:t>
    </dgm:pt>
    <dgm:pt modelId="{B65DAB48-C05C-4008-AA05-51EB1C901A50}" type="sibTrans" cxnId="{457139BA-DBC5-4695-B330-A5571C86002F}">
      <dgm:prSet/>
      <dgm:spPr/>
      <dgm:t>
        <a:bodyPr/>
        <a:lstStyle/>
        <a:p>
          <a:endParaRPr lang="en-US"/>
        </a:p>
      </dgm:t>
    </dgm:pt>
    <dgm:pt modelId="{69A80BF0-860B-41D3-8F7E-80696E5D1C6E}" type="pres">
      <dgm:prSet presAssocID="{19750A7B-418E-4EAB-9D38-E4CAADFCDEC4}" presName="CompostProcess" presStyleCnt="0">
        <dgm:presLayoutVars>
          <dgm:dir/>
          <dgm:resizeHandles val="exact"/>
        </dgm:presLayoutVars>
      </dgm:prSet>
      <dgm:spPr/>
    </dgm:pt>
    <dgm:pt modelId="{92479184-F52B-446C-AA70-3B2ACD110B4C}" type="pres">
      <dgm:prSet presAssocID="{19750A7B-418E-4EAB-9D38-E4CAADFCDEC4}" presName="arrow" presStyleLbl="bgShp" presStyleIdx="0" presStyleCnt="1" custAng="1651635" custScaleX="117647" custScaleY="78069" custLinFactNeighborX="4070" custLinFactNeighborY="-1292"/>
      <dgm:spPr/>
    </dgm:pt>
    <dgm:pt modelId="{75D57A69-F64E-47E9-B055-71BF66DEBDAE}" type="pres">
      <dgm:prSet presAssocID="{19750A7B-418E-4EAB-9D38-E4CAADFCDEC4}" presName="linearProcess" presStyleCnt="0"/>
      <dgm:spPr/>
    </dgm:pt>
    <dgm:pt modelId="{50E58698-9DEB-42C7-83A7-9E9C48E93525}" type="pres">
      <dgm:prSet presAssocID="{67430CA9-F352-430F-85DE-D081F0549C28}" presName="textNode" presStyleLbl="node1" presStyleIdx="0" presStyleCnt="4" custScaleX="259970" custScaleY="92308" custLinFactY="-67217" custLinFactNeighborX="-5804" custLinFactNeighborY="-100000">
        <dgm:presLayoutVars>
          <dgm:bulletEnabled val="1"/>
        </dgm:presLayoutVars>
      </dgm:prSet>
      <dgm:spPr/>
    </dgm:pt>
    <dgm:pt modelId="{1BCC6BF0-FB29-4A09-8C5F-ADE44B2AACCF}" type="pres">
      <dgm:prSet presAssocID="{31D381BA-212F-434D-86C5-260D28B858C1}" presName="sibTrans" presStyleCnt="0"/>
      <dgm:spPr/>
    </dgm:pt>
    <dgm:pt modelId="{F97E1B0E-B3D3-4132-A3A3-58EA2E3A8633}" type="pres">
      <dgm:prSet presAssocID="{98535766-74B9-4E12-96B2-9EEB758665D1}" presName="textNode" presStyleLbl="node1" presStyleIdx="1" presStyleCnt="4" custScaleX="189037" custScaleY="120180" custLinFactNeighborX="32002" custLinFactNeighborY="-57260">
        <dgm:presLayoutVars>
          <dgm:bulletEnabled val="1"/>
        </dgm:presLayoutVars>
      </dgm:prSet>
      <dgm:spPr/>
    </dgm:pt>
    <dgm:pt modelId="{3CEF82CC-0E90-495A-BAD8-CA29F7C2F745}" type="pres">
      <dgm:prSet presAssocID="{7177E37F-B71F-499E-87F0-9163D0A8E349}" presName="sibTrans" presStyleCnt="0"/>
      <dgm:spPr/>
    </dgm:pt>
    <dgm:pt modelId="{1AB12C99-38A2-4010-A404-1BFED2546E09}" type="pres">
      <dgm:prSet presAssocID="{E26C2921-309A-4CA9-8E9B-A049F1A474D9}" presName="textNode" presStyleLbl="node1" presStyleIdx="2" presStyleCnt="4" custScaleX="265579" custScaleY="91959" custLinFactNeighborX="11644" custLinFactNeighborY="1232">
        <dgm:presLayoutVars>
          <dgm:bulletEnabled val="1"/>
        </dgm:presLayoutVars>
      </dgm:prSet>
      <dgm:spPr/>
    </dgm:pt>
    <dgm:pt modelId="{B23BA03E-B219-42E1-81F4-4BED974BCBC8}" type="pres">
      <dgm:prSet presAssocID="{AB8000C6-C6AA-440C-AAFA-D3C0C32569FE}" presName="sibTrans" presStyleCnt="0"/>
      <dgm:spPr/>
    </dgm:pt>
    <dgm:pt modelId="{67523CB3-74D2-4E4F-A115-18E584EB49EF}" type="pres">
      <dgm:prSet presAssocID="{1D278A47-FDB4-4EE8-A8AA-E7A091641949}" presName="textNode" presStyleLbl="node1" presStyleIdx="3" presStyleCnt="4" custScaleX="199336" custScaleY="105128" custLinFactX="3319" custLinFactNeighborX="100000" custLinFactNeighborY="84181">
        <dgm:presLayoutVars>
          <dgm:bulletEnabled val="1"/>
        </dgm:presLayoutVars>
      </dgm:prSet>
      <dgm:spPr/>
    </dgm:pt>
  </dgm:ptLst>
  <dgm:cxnLst>
    <dgm:cxn modelId="{82D89E01-82CE-4A83-B9CD-66F609840999}" type="presOf" srcId="{19750A7B-418E-4EAB-9D38-E4CAADFCDEC4}" destId="{69A80BF0-860B-41D3-8F7E-80696E5D1C6E}" srcOrd="0" destOrd="0" presId="urn:microsoft.com/office/officeart/2005/8/layout/hProcess9"/>
    <dgm:cxn modelId="{0BDB443F-75ED-40B0-A9D1-F610533AEF8B}" type="presOf" srcId="{98535766-74B9-4E12-96B2-9EEB758665D1}" destId="{F97E1B0E-B3D3-4132-A3A3-58EA2E3A8633}" srcOrd="0" destOrd="0" presId="urn:microsoft.com/office/officeart/2005/8/layout/hProcess9"/>
    <dgm:cxn modelId="{454D015D-B62C-4766-9F4C-8EC1A51557B4}" srcId="{19750A7B-418E-4EAB-9D38-E4CAADFCDEC4}" destId="{98535766-74B9-4E12-96B2-9EEB758665D1}" srcOrd="1" destOrd="0" parTransId="{AD4C8062-0A6E-4EE7-B381-E389B2DD9241}" sibTransId="{7177E37F-B71F-499E-87F0-9163D0A8E349}"/>
    <dgm:cxn modelId="{C1621D5A-7266-4CD6-A12A-73F686B180F7}" type="presOf" srcId="{67430CA9-F352-430F-85DE-D081F0549C28}" destId="{50E58698-9DEB-42C7-83A7-9E9C48E93525}" srcOrd="0" destOrd="0" presId="urn:microsoft.com/office/officeart/2005/8/layout/hProcess9"/>
    <dgm:cxn modelId="{A61D9FA2-E761-4C3B-A7A8-C44D4693578B}" type="presOf" srcId="{1D278A47-FDB4-4EE8-A8AA-E7A091641949}" destId="{67523CB3-74D2-4E4F-A115-18E584EB49EF}" srcOrd="0" destOrd="0" presId="urn:microsoft.com/office/officeart/2005/8/layout/hProcess9"/>
    <dgm:cxn modelId="{457139BA-DBC5-4695-B330-A5571C86002F}" srcId="{19750A7B-418E-4EAB-9D38-E4CAADFCDEC4}" destId="{1D278A47-FDB4-4EE8-A8AA-E7A091641949}" srcOrd="3" destOrd="0" parTransId="{A2484C41-E37B-44B6-80E6-14455714F58C}" sibTransId="{B65DAB48-C05C-4008-AA05-51EB1C901A50}"/>
    <dgm:cxn modelId="{CCE54BCF-2C49-41EE-9247-661166E2342D}" srcId="{19750A7B-418E-4EAB-9D38-E4CAADFCDEC4}" destId="{67430CA9-F352-430F-85DE-D081F0549C28}" srcOrd="0" destOrd="0" parTransId="{E2B290E0-AA06-485B-8B5D-CA310D715865}" sibTransId="{31D381BA-212F-434D-86C5-260D28B858C1}"/>
    <dgm:cxn modelId="{E45A69DA-0636-4C32-B025-2FCA370BD837}" srcId="{19750A7B-418E-4EAB-9D38-E4CAADFCDEC4}" destId="{E26C2921-309A-4CA9-8E9B-A049F1A474D9}" srcOrd="2" destOrd="0" parTransId="{438428B1-5BC7-46FC-A9E8-3236309F5D60}" sibTransId="{AB8000C6-C6AA-440C-AAFA-D3C0C32569FE}"/>
    <dgm:cxn modelId="{1E9EF6F9-F39C-4DE7-8348-9F9A78DCF330}" type="presOf" srcId="{E26C2921-309A-4CA9-8E9B-A049F1A474D9}" destId="{1AB12C99-38A2-4010-A404-1BFED2546E09}" srcOrd="0" destOrd="0" presId="urn:microsoft.com/office/officeart/2005/8/layout/hProcess9"/>
    <dgm:cxn modelId="{BE8D7FBC-3036-4C64-A2F0-413973AF10D0}" type="presParOf" srcId="{69A80BF0-860B-41D3-8F7E-80696E5D1C6E}" destId="{92479184-F52B-446C-AA70-3B2ACD110B4C}" srcOrd="0" destOrd="0" presId="urn:microsoft.com/office/officeart/2005/8/layout/hProcess9"/>
    <dgm:cxn modelId="{A4458B98-5704-4767-82C4-6AB4C27E2718}" type="presParOf" srcId="{69A80BF0-860B-41D3-8F7E-80696E5D1C6E}" destId="{75D57A69-F64E-47E9-B055-71BF66DEBDAE}" srcOrd="1" destOrd="0" presId="urn:microsoft.com/office/officeart/2005/8/layout/hProcess9"/>
    <dgm:cxn modelId="{57AC43CD-B5B4-4C14-8B34-3BD6AFBB119F}" type="presParOf" srcId="{75D57A69-F64E-47E9-B055-71BF66DEBDAE}" destId="{50E58698-9DEB-42C7-83A7-9E9C48E93525}" srcOrd="0" destOrd="0" presId="urn:microsoft.com/office/officeart/2005/8/layout/hProcess9"/>
    <dgm:cxn modelId="{E43CF03D-D320-47F7-92F8-766D6562985F}" type="presParOf" srcId="{75D57A69-F64E-47E9-B055-71BF66DEBDAE}" destId="{1BCC6BF0-FB29-4A09-8C5F-ADE44B2AACCF}" srcOrd="1" destOrd="0" presId="urn:microsoft.com/office/officeart/2005/8/layout/hProcess9"/>
    <dgm:cxn modelId="{5A7CCB69-4F76-41C3-A8B6-371FBF01E70D}" type="presParOf" srcId="{75D57A69-F64E-47E9-B055-71BF66DEBDAE}" destId="{F97E1B0E-B3D3-4132-A3A3-58EA2E3A8633}" srcOrd="2" destOrd="0" presId="urn:microsoft.com/office/officeart/2005/8/layout/hProcess9"/>
    <dgm:cxn modelId="{7D8BB8DA-7F21-4754-AFA6-D417C9D61A69}" type="presParOf" srcId="{75D57A69-F64E-47E9-B055-71BF66DEBDAE}" destId="{3CEF82CC-0E90-495A-BAD8-CA29F7C2F745}" srcOrd="3" destOrd="0" presId="urn:microsoft.com/office/officeart/2005/8/layout/hProcess9"/>
    <dgm:cxn modelId="{C0384B8C-F5AA-4012-BB5F-52F61863498F}" type="presParOf" srcId="{75D57A69-F64E-47E9-B055-71BF66DEBDAE}" destId="{1AB12C99-38A2-4010-A404-1BFED2546E09}" srcOrd="4" destOrd="0" presId="urn:microsoft.com/office/officeart/2005/8/layout/hProcess9"/>
    <dgm:cxn modelId="{CFD56DA5-3D64-4271-9C6D-767E43919C14}" type="presParOf" srcId="{75D57A69-F64E-47E9-B055-71BF66DEBDAE}" destId="{B23BA03E-B219-42E1-81F4-4BED974BCBC8}" srcOrd="5" destOrd="0" presId="urn:microsoft.com/office/officeart/2005/8/layout/hProcess9"/>
    <dgm:cxn modelId="{AF145B6E-8BBD-4B79-B038-36977052066F}" type="presParOf" srcId="{75D57A69-F64E-47E9-B055-71BF66DEBDAE}" destId="{67523CB3-74D2-4E4F-A115-18E584EB49EF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750A7B-418E-4EAB-9D38-E4CAADFCDEC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430CA9-F352-430F-85DE-D081F0549C28}">
      <dgm:prSet custT="1"/>
      <dgm:spPr/>
      <dgm:t>
        <a:bodyPr/>
        <a:lstStyle/>
        <a:p>
          <a:r>
            <a:rPr lang="en-US" sz="3000" b="1" dirty="0"/>
            <a:t>We are rebels from childhood.</a:t>
          </a:r>
        </a:p>
      </dgm:t>
    </dgm:pt>
    <dgm:pt modelId="{E2B290E0-AA06-485B-8B5D-CA310D715865}" type="parTrans" cxnId="{CCE54BCF-2C49-41EE-9247-661166E2342D}">
      <dgm:prSet/>
      <dgm:spPr/>
      <dgm:t>
        <a:bodyPr/>
        <a:lstStyle/>
        <a:p>
          <a:endParaRPr lang="en-US"/>
        </a:p>
      </dgm:t>
    </dgm:pt>
    <dgm:pt modelId="{31D381BA-212F-434D-86C5-260D28B858C1}" type="sibTrans" cxnId="{CCE54BCF-2C49-41EE-9247-661166E2342D}">
      <dgm:prSet/>
      <dgm:spPr/>
      <dgm:t>
        <a:bodyPr/>
        <a:lstStyle/>
        <a:p>
          <a:endParaRPr lang="en-US"/>
        </a:p>
      </dgm:t>
    </dgm:pt>
    <dgm:pt modelId="{98535766-74B9-4E12-96B2-9EEB758665D1}">
      <dgm:prSet custT="1"/>
      <dgm:spPr/>
      <dgm:t>
        <a:bodyPr/>
        <a:lstStyle/>
        <a:p>
          <a:r>
            <a:rPr lang="en-US" sz="3000" b="1" dirty="0">
              <a:solidFill>
                <a:schemeClr val="tx1"/>
              </a:solidFill>
            </a:rPr>
            <a:t>We rebel to gain control of our own lives.</a:t>
          </a:r>
        </a:p>
      </dgm:t>
    </dgm:pt>
    <dgm:pt modelId="{AD4C8062-0A6E-4EE7-B381-E389B2DD9241}" type="parTrans" cxnId="{454D015D-B62C-4766-9F4C-8EC1A51557B4}">
      <dgm:prSet/>
      <dgm:spPr/>
      <dgm:t>
        <a:bodyPr/>
        <a:lstStyle/>
        <a:p>
          <a:endParaRPr lang="en-US"/>
        </a:p>
      </dgm:t>
    </dgm:pt>
    <dgm:pt modelId="{7177E37F-B71F-499E-87F0-9163D0A8E349}" type="sibTrans" cxnId="{454D015D-B62C-4766-9F4C-8EC1A51557B4}">
      <dgm:prSet/>
      <dgm:spPr/>
      <dgm:t>
        <a:bodyPr/>
        <a:lstStyle/>
        <a:p>
          <a:endParaRPr lang="en-US"/>
        </a:p>
      </dgm:t>
    </dgm:pt>
    <dgm:pt modelId="{E26C2921-309A-4CA9-8E9B-A049F1A474D9}">
      <dgm:prSet custT="1"/>
      <dgm:spPr/>
      <dgm:t>
        <a:bodyPr/>
        <a:lstStyle/>
        <a:p>
          <a:r>
            <a:rPr lang="en-US" sz="3000" b="1" dirty="0">
              <a:solidFill>
                <a:schemeClr val="tx1"/>
              </a:solidFill>
            </a:rPr>
            <a:t>We want control because something is missing.</a:t>
          </a:r>
        </a:p>
      </dgm:t>
    </dgm:pt>
    <dgm:pt modelId="{438428B1-5BC7-46FC-A9E8-3236309F5D60}" type="parTrans" cxnId="{E45A69DA-0636-4C32-B025-2FCA370BD837}">
      <dgm:prSet/>
      <dgm:spPr/>
      <dgm:t>
        <a:bodyPr/>
        <a:lstStyle/>
        <a:p>
          <a:endParaRPr lang="en-US"/>
        </a:p>
      </dgm:t>
    </dgm:pt>
    <dgm:pt modelId="{AB8000C6-C6AA-440C-AAFA-D3C0C32569FE}" type="sibTrans" cxnId="{E45A69DA-0636-4C32-B025-2FCA370BD837}">
      <dgm:prSet/>
      <dgm:spPr/>
      <dgm:t>
        <a:bodyPr/>
        <a:lstStyle/>
        <a:p>
          <a:endParaRPr lang="en-US"/>
        </a:p>
      </dgm:t>
    </dgm:pt>
    <dgm:pt modelId="{1D278A47-FDB4-4EE8-A8AA-E7A091641949}">
      <dgm:prSet custT="1"/>
      <dgm:spPr/>
      <dgm:t>
        <a:bodyPr/>
        <a:lstStyle/>
        <a:p>
          <a:r>
            <a:rPr lang="en-US" sz="3000" b="1" dirty="0">
              <a:solidFill>
                <a:schemeClr val="tx1"/>
              </a:solidFill>
            </a:rPr>
            <a:t>To gain control, we must yield control.</a:t>
          </a:r>
        </a:p>
      </dgm:t>
    </dgm:pt>
    <dgm:pt modelId="{A2484C41-E37B-44B6-80E6-14455714F58C}" type="parTrans" cxnId="{457139BA-DBC5-4695-B330-A5571C86002F}">
      <dgm:prSet/>
      <dgm:spPr/>
      <dgm:t>
        <a:bodyPr/>
        <a:lstStyle/>
        <a:p>
          <a:endParaRPr lang="en-US"/>
        </a:p>
      </dgm:t>
    </dgm:pt>
    <dgm:pt modelId="{B65DAB48-C05C-4008-AA05-51EB1C901A50}" type="sibTrans" cxnId="{457139BA-DBC5-4695-B330-A5571C86002F}">
      <dgm:prSet/>
      <dgm:spPr/>
      <dgm:t>
        <a:bodyPr/>
        <a:lstStyle/>
        <a:p>
          <a:endParaRPr lang="en-US"/>
        </a:p>
      </dgm:t>
    </dgm:pt>
    <dgm:pt modelId="{69A80BF0-860B-41D3-8F7E-80696E5D1C6E}" type="pres">
      <dgm:prSet presAssocID="{19750A7B-418E-4EAB-9D38-E4CAADFCDEC4}" presName="CompostProcess" presStyleCnt="0">
        <dgm:presLayoutVars>
          <dgm:dir/>
          <dgm:resizeHandles val="exact"/>
        </dgm:presLayoutVars>
      </dgm:prSet>
      <dgm:spPr/>
    </dgm:pt>
    <dgm:pt modelId="{92479184-F52B-446C-AA70-3B2ACD110B4C}" type="pres">
      <dgm:prSet presAssocID="{19750A7B-418E-4EAB-9D38-E4CAADFCDEC4}" presName="arrow" presStyleLbl="bgShp" presStyleIdx="0" presStyleCnt="1" custAng="1651635" custScaleX="117647" custScaleY="78069" custLinFactNeighborX="4070" custLinFactNeighborY="-1292"/>
      <dgm:spPr/>
    </dgm:pt>
    <dgm:pt modelId="{75D57A69-F64E-47E9-B055-71BF66DEBDAE}" type="pres">
      <dgm:prSet presAssocID="{19750A7B-418E-4EAB-9D38-E4CAADFCDEC4}" presName="linearProcess" presStyleCnt="0"/>
      <dgm:spPr/>
    </dgm:pt>
    <dgm:pt modelId="{50E58698-9DEB-42C7-83A7-9E9C48E93525}" type="pres">
      <dgm:prSet presAssocID="{67430CA9-F352-430F-85DE-D081F0549C28}" presName="textNode" presStyleLbl="node1" presStyleIdx="0" presStyleCnt="4" custScaleX="259970" custScaleY="92308" custLinFactY="-287" custLinFactNeighborX="-5303" custLinFactNeighborY="-100000">
        <dgm:presLayoutVars>
          <dgm:bulletEnabled val="1"/>
        </dgm:presLayoutVars>
      </dgm:prSet>
      <dgm:spPr/>
    </dgm:pt>
    <dgm:pt modelId="{1BCC6BF0-FB29-4A09-8C5F-ADE44B2AACCF}" type="pres">
      <dgm:prSet presAssocID="{31D381BA-212F-434D-86C5-260D28B858C1}" presName="sibTrans" presStyleCnt="0"/>
      <dgm:spPr/>
    </dgm:pt>
    <dgm:pt modelId="{F97E1B0E-B3D3-4132-A3A3-58EA2E3A8633}" type="pres">
      <dgm:prSet presAssocID="{98535766-74B9-4E12-96B2-9EEB758665D1}" presName="textNode" presStyleLbl="node1" presStyleIdx="1" presStyleCnt="4" custScaleX="189037" custScaleY="120180" custLinFactNeighborX="32002" custLinFactNeighborY="-57260">
        <dgm:presLayoutVars>
          <dgm:bulletEnabled val="1"/>
        </dgm:presLayoutVars>
      </dgm:prSet>
      <dgm:spPr/>
    </dgm:pt>
    <dgm:pt modelId="{3CEF82CC-0E90-495A-BAD8-CA29F7C2F745}" type="pres">
      <dgm:prSet presAssocID="{7177E37F-B71F-499E-87F0-9163D0A8E349}" presName="sibTrans" presStyleCnt="0"/>
      <dgm:spPr/>
    </dgm:pt>
    <dgm:pt modelId="{1AB12C99-38A2-4010-A404-1BFED2546E09}" type="pres">
      <dgm:prSet presAssocID="{E26C2921-309A-4CA9-8E9B-A049F1A474D9}" presName="textNode" presStyleLbl="node1" presStyleIdx="2" presStyleCnt="4" custScaleX="265579" custScaleY="91959" custLinFactNeighborX="11644" custLinFactNeighborY="1232">
        <dgm:presLayoutVars>
          <dgm:bulletEnabled val="1"/>
        </dgm:presLayoutVars>
      </dgm:prSet>
      <dgm:spPr/>
    </dgm:pt>
    <dgm:pt modelId="{B23BA03E-B219-42E1-81F4-4BED974BCBC8}" type="pres">
      <dgm:prSet presAssocID="{AB8000C6-C6AA-440C-AAFA-D3C0C32569FE}" presName="sibTrans" presStyleCnt="0"/>
      <dgm:spPr/>
    </dgm:pt>
    <dgm:pt modelId="{67523CB3-74D2-4E4F-A115-18E584EB49EF}" type="pres">
      <dgm:prSet presAssocID="{1D278A47-FDB4-4EE8-A8AA-E7A091641949}" presName="textNode" presStyleLbl="node1" presStyleIdx="3" presStyleCnt="4" custScaleX="199336" custScaleY="105128" custLinFactX="3319" custLinFactNeighborX="100000" custLinFactNeighborY="84181">
        <dgm:presLayoutVars>
          <dgm:bulletEnabled val="1"/>
        </dgm:presLayoutVars>
      </dgm:prSet>
      <dgm:spPr/>
    </dgm:pt>
  </dgm:ptLst>
  <dgm:cxnLst>
    <dgm:cxn modelId="{82D89E01-82CE-4A83-B9CD-66F609840999}" type="presOf" srcId="{19750A7B-418E-4EAB-9D38-E4CAADFCDEC4}" destId="{69A80BF0-860B-41D3-8F7E-80696E5D1C6E}" srcOrd="0" destOrd="0" presId="urn:microsoft.com/office/officeart/2005/8/layout/hProcess9"/>
    <dgm:cxn modelId="{0BDB443F-75ED-40B0-A9D1-F610533AEF8B}" type="presOf" srcId="{98535766-74B9-4E12-96B2-9EEB758665D1}" destId="{F97E1B0E-B3D3-4132-A3A3-58EA2E3A8633}" srcOrd="0" destOrd="0" presId="urn:microsoft.com/office/officeart/2005/8/layout/hProcess9"/>
    <dgm:cxn modelId="{454D015D-B62C-4766-9F4C-8EC1A51557B4}" srcId="{19750A7B-418E-4EAB-9D38-E4CAADFCDEC4}" destId="{98535766-74B9-4E12-96B2-9EEB758665D1}" srcOrd="1" destOrd="0" parTransId="{AD4C8062-0A6E-4EE7-B381-E389B2DD9241}" sibTransId="{7177E37F-B71F-499E-87F0-9163D0A8E349}"/>
    <dgm:cxn modelId="{C1621D5A-7266-4CD6-A12A-73F686B180F7}" type="presOf" srcId="{67430CA9-F352-430F-85DE-D081F0549C28}" destId="{50E58698-9DEB-42C7-83A7-9E9C48E93525}" srcOrd="0" destOrd="0" presId="urn:microsoft.com/office/officeart/2005/8/layout/hProcess9"/>
    <dgm:cxn modelId="{A61D9FA2-E761-4C3B-A7A8-C44D4693578B}" type="presOf" srcId="{1D278A47-FDB4-4EE8-A8AA-E7A091641949}" destId="{67523CB3-74D2-4E4F-A115-18E584EB49EF}" srcOrd="0" destOrd="0" presId="urn:microsoft.com/office/officeart/2005/8/layout/hProcess9"/>
    <dgm:cxn modelId="{457139BA-DBC5-4695-B330-A5571C86002F}" srcId="{19750A7B-418E-4EAB-9D38-E4CAADFCDEC4}" destId="{1D278A47-FDB4-4EE8-A8AA-E7A091641949}" srcOrd="3" destOrd="0" parTransId="{A2484C41-E37B-44B6-80E6-14455714F58C}" sibTransId="{B65DAB48-C05C-4008-AA05-51EB1C901A50}"/>
    <dgm:cxn modelId="{CCE54BCF-2C49-41EE-9247-661166E2342D}" srcId="{19750A7B-418E-4EAB-9D38-E4CAADFCDEC4}" destId="{67430CA9-F352-430F-85DE-D081F0549C28}" srcOrd="0" destOrd="0" parTransId="{E2B290E0-AA06-485B-8B5D-CA310D715865}" sibTransId="{31D381BA-212F-434D-86C5-260D28B858C1}"/>
    <dgm:cxn modelId="{E45A69DA-0636-4C32-B025-2FCA370BD837}" srcId="{19750A7B-418E-4EAB-9D38-E4CAADFCDEC4}" destId="{E26C2921-309A-4CA9-8E9B-A049F1A474D9}" srcOrd="2" destOrd="0" parTransId="{438428B1-5BC7-46FC-A9E8-3236309F5D60}" sibTransId="{AB8000C6-C6AA-440C-AAFA-D3C0C32569FE}"/>
    <dgm:cxn modelId="{1E9EF6F9-F39C-4DE7-8348-9F9A78DCF330}" type="presOf" srcId="{E26C2921-309A-4CA9-8E9B-A049F1A474D9}" destId="{1AB12C99-38A2-4010-A404-1BFED2546E09}" srcOrd="0" destOrd="0" presId="urn:microsoft.com/office/officeart/2005/8/layout/hProcess9"/>
    <dgm:cxn modelId="{BE8D7FBC-3036-4C64-A2F0-413973AF10D0}" type="presParOf" srcId="{69A80BF0-860B-41D3-8F7E-80696E5D1C6E}" destId="{92479184-F52B-446C-AA70-3B2ACD110B4C}" srcOrd="0" destOrd="0" presId="urn:microsoft.com/office/officeart/2005/8/layout/hProcess9"/>
    <dgm:cxn modelId="{A4458B98-5704-4767-82C4-6AB4C27E2718}" type="presParOf" srcId="{69A80BF0-860B-41D3-8F7E-80696E5D1C6E}" destId="{75D57A69-F64E-47E9-B055-71BF66DEBDAE}" srcOrd="1" destOrd="0" presId="urn:microsoft.com/office/officeart/2005/8/layout/hProcess9"/>
    <dgm:cxn modelId="{57AC43CD-B5B4-4C14-8B34-3BD6AFBB119F}" type="presParOf" srcId="{75D57A69-F64E-47E9-B055-71BF66DEBDAE}" destId="{50E58698-9DEB-42C7-83A7-9E9C48E93525}" srcOrd="0" destOrd="0" presId="urn:microsoft.com/office/officeart/2005/8/layout/hProcess9"/>
    <dgm:cxn modelId="{E43CF03D-D320-47F7-92F8-766D6562985F}" type="presParOf" srcId="{75D57A69-F64E-47E9-B055-71BF66DEBDAE}" destId="{1BCC6BF0-FB29-4A09-8C5F-ADE44B2AACCF}" srcOrd="1" destOrd="0" presId="urn:microsoft.com/office/officeart/2005/8/layout/hProcess9"/>
    <dgm:cxn modelId="{5A7CCB69-4F76-41C3-A8B6-371FBF01E70D}" type="presParOf" srcId="{75D57A69-F64E-47E9-B055-71BF66DEBDAE}" destId="{F97E1B0E-B3D3-4132-A3A3-58EA2E3A8633}" srcOrd="2" destOrd="0" presId="urn:microsoft.com/office/officeart/2005/8/layout/hProcess9"/>
    <dgm:cxn modelId="{7D8BB8DA-7F21-4754-AFA6-D417C9D61A69}" type="presParOf" srcId="{75D57A69-F64E-47E9-B055-71BF66DEBDAE}" destId="{3CEF82CC-0E90-495A-BAD8-CA29F7C2F745}" srcOrd="3" destOrd="0" presId="urn:microsoft.com/office/officeart/2005/8/layout/hProcess9"/>
    <dgm:cxn modelId="{C0384B8C-F5AA-4012-BB5F-52F61863498F}" type="presParOf" srcId="{75D57A69-F64E-47E9-B055-71BF66DEBDAE}" destId="{1AB12C99-38A2-4010-A404-1BFED2546E09}" srcOrd="4" destOrd="0" presId="urn:microsoft.com/office/officeart/2005/8/layout/hProcess9"/>
    <dgm:cxn modelId="{CFD56DA5-3D64-4271-9C6D-767E43919C14}" type="presParOf" srcId="{75D57A69-F64E-47E9-B055-71BF66DEBDAE}" destId="{B23BA03E-B219-42E1-81F4-4BED974BCBC8}" srcOrd="5" destOrd="0" presId="urn:microsoft.com/office/officeart/2005/8/layout/hProcess9"/>
    <dgm:cxn modelId="{AF145B6E-8BBD-4B79-B038-36977052066F}" type="presParOf" srcId="{75D57A69-F64E-47E9-B055-71BF66DEBDAE}" destId="{67523CB3-74D2-4E4F-A115-18E584EB49EF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9750A7B-418E-4EAB-9D38-E4CAADFCDEC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430CA9-F352-430F-85DE-D081F0549C28}">
      <dgm:prSet custT="1"/>
      <dgm:spPr/>
      <dgm:t>
        <a:bodyPr/>
        <a:lstStyle/>
        <a:p>
          <a:r>
            <a:rPr lang="en-US" sz="3000" b="1" dirty="0"/>
            <a:t>We are rebels since the Garden of Eden.</a:t>
          </a:r>
        </a:p>
      </dgm:t>
    </dgm:pt>
    <dgm:pt modelId="{E2B290E0-AA06-485B-8B5D-CA310D715865}" type="parTrans" cxnId="{CCE54BCF-2C49-41EE-9247-661166E2342D}">
      <dgm:prSet/>
      <dgm:spPr/>
      <dgm:t>
        <a:bodyPr/>
        <a:lstStyle/>
        <a:p>
          <a:endParaRPr lang="en-US"/>
        </a:p>
      </dgm:t>
    </dgm:pt>
    <dgm:pt modelId="{31D381BA-212F-434D-86C5-260D28B858C1}" type="sibTrans" cxnId="{CCE54BCF-2C49-41EE-9247-661166E2342D}">
      <dgm:prSet/>
      <dgm:spPr/>
      <dgm:t>
        <a:bodyPr/>
        <a:lstStyle/>
        <a:p>
          <a:endParaRPr lang="en-US"/>
        </a:p>
      </dgm:t>
    </dgm:pt>
    <dgm:pt modelId="{98535766-74B9-4E12-96B2-9EEB758665D1}">
      <dgm:prSet custT="1"/>
      <dgm:spPr/>
      <dgm:t>
        <a:bodyPr/>
        <a:lstStyle/>
        <a:p>
          <a:r>
            <a:rPr lang="en-US" sz="3000" b="1" dirty="0">
              <a:solidFill>
                <a:srgbClr val="666699"/>
              </a:solidFill>
            </a:rPr>
            <a:t>We are left wandering in a spiritual vacuum</a:t>
          </a:r>
        </a:p>
      </dgm:t>
    </dgm:pt>
    <dgm:pt modelId="{AD4C8062-0A6E-4EE7-B381-E389B2DD9241}" type="parTrans" cxnId="{454D015D-B62C-4766-9F4C-8EC1A51557B4}">
      <dgm:prSet/>
      <dgm:spPr/>
      <dgm:t>
        <a:bodyPr/>
        <a:lstStyle/>
        <a:p>
          <a:endParaRPr lang="en-US"/>
        </a:p>
      </dgm:t>
    </dgm:pt>
    <dgm:pt modelId="{7177E37F-B71F-499E-87F0-9163D0A8E349}" type="sibTrans" cxnId="{454D015D-B62C-4766-9F4C-8EC1A51557B4}">
      <dgm:prSet/>
      <dgm:spPr/>
      <dgm:t>
        <a:bodyPr/>
        <a:lstStyle/>
        <a:p>
          <a:endParaRPr lang="en-US"/>
        </a:p>
      </dgm:t>
    </dgm:pt>
    <dgm:pt modelId="{E26C2921-309A-4CA9-8E9B-A049F1A474D9}">
      <dgm:prSet custT="1"/>
      <dgm:spPr/>
      <dgm:t>
        <a:bodyPr/>
        <a:lstStyle/>
        <a:p>
          <a:r>
            <a:rPr lang="en-US" sz="3000" b="1" dirty="0">
              <a:solidFill>
                <a:srgbClr val="666699"/>
              </a:solidFill>
            </a:rPr>
            <a:t>We try to regain control </a:t>
          </a:r>
          <a:r>
            <a:rPr lang="en-US" sz="3000" b="1" i="1" u="sng" dirty="0">
              <a:solidFill>
                <a:srgbClr val="666699"/>
              </a:solidFill>
            </a:rPr>
            <a:t>on our own</a:t>
          </a:r>
        </a:p>
      </dgm:t>
    </dgm:pt>
    <dgm:pt modelId="{438428B1-5BC7-46FC-A9E8-3236309F5D60}" type="parTrans" cxnId="{E45A69DA-0636-4C32-B025-2FCA370BD837}">
      <dgm:prSet/>
      <dgm:spPr/>
      <dgm:t>
        <a:bodyPr/>
        <a:lstStyle/>
        <a:p>
          <a:endParaRPr lang="en-US"/>
        </a:p>
      </dgm:t>
    </dgm:pt>
    <dgm:pt modelId="{AB8000C6-C6AA-440C-AAFA-D3C0C32569FE}" type="sibTrans" cxnId="{E45A69DA-0636-4C32-B025-2FCA370BD837}">
      <dgm:prSet/>
      <dgm:spPr/>
      <dgm:t>
        <a:bodyPr/>
        <a:lstStyle/>
        <a:p>
          <a:endParaRPr lang="en-US"/>
        </a:p>
      </dgm:t>
    </dgm:pt>
    <dgm:pt modelId="{1D278A47-FDB4-4EE8-A8AA-E7A091641949}">
      <dgm:prSet custT="1"/>
      <dgm:spPr/>
      <dgm:t>
        <a:bodyPr/>
        <a:lstStyle/>
        <a:p>
          <a:r>
            <a:rPr lang="en-US" sz="3000" b="1" dirty="0">
              <a:solidFill>
                <a:srgbClr val="666699"/>
              </a:solidFill>
            </a:rPr>
            <a:t>We end up yielding to things that can’t satisfy</a:t>
          </a:r>
        </a:p>
      </dgm:t>
    </dgm:pt>
    <dgm:pt modelId="{A2484C41-E37B-44B6-80E6-14455714F58C}" type="parTrans" cxnId="{457139BA-DBC5-4695-B330-A5571C86002F}">
      <dgm:prSet/>
      <dgm:spPr/>
      <dgm:t>
        <a:bodyPr/>
        <a:lstStyle/>
        <a:p>
          <a:endParaRPr lang="en-US"/>
        </a:p>
      </dgm:t>
    </dgm:pt>
    <dgm:pt modelId="{B65DAB48-C05C-4008-AA05-51EB1C901A50}" type="sibTrans" cxnId="{457139BA-DBC5-4695-B330-A5571C86002F}">
      <dgm:prSet/>
      <dgm:spPr/>
      <dgm:t>
        <a:bodyPr/>
        <a:lstStyle/>
        <a:p>
          <a:endParaRPr lang="en-US"/>
        </a:p>
      </dgm:t>
    </dgm:pt>
    <dgm:pt modelId="{69A80BF0-860B-41D3-8F7E-80696E5D1C6E}" type="pres">
      <dgm:prSet presAssocID="{19750A7B-418E-4EAB-9D38-E4CAADFCDEC4}" presName="CompostProcess" presStyleCnt="0">
        <dgm:presLayoutVars>
          <dgm:dir/>
          <dgm:resizeHandles val="exact"/>
        </dgm:presLayoutVars>
      </dgm:prSet>
      <dgm:spPr/>
    </dgm:pt>
    <dgm:pt modelId="{92479184-F52B-446C-AA70-3B2ACD110B4C}" type="pres">
      <dgm:prSet presAssocID="{19750A7B-418E-4EAB-9D38-E4CAADFCDEC4}" presName="arrow" presStyleLbl="bgShp" presStyleIdx="0" presStyleCnt="1" custAng="1651635" custScaleX="117647" custScaleY="78069" custLinFactNeighborX="4746" custLinFactNeighborY="-2479"/>
      <dgm:spPr/>
    </dgm:pt>
    <dgm:pt modelId="{75D57A69-F64E-47E9-B055-71BF66DEBDAE}" type="pres">
      <dgm:prSet presAssocID="{19750A7B-418E-4EAB-9D38-E4CAADFCDEC4}" presName="linearProcess" presStyleCnt="0"/>
      <dgm:spPr/>
    </dgm:pt>
    <dgm:pt modelId="{50E58698-9DEB-42C7-83A7-9E9C48E93525}" type="pres">
      <dgm:prSet presAssocID="{67430CA9-F352-430F-85DE-D081F0549C28}" presName="textNode" presStyleLbl="node1" presStyleIdx="0" presStyleCnt="4" custScaleX="103210" custScaleY="126385" custLinFactY="-67217" custLinFactNeighborX="-5804" custLinFactNeighborY="-100000">
        <dgm:presLayoutVars>
          <dgm:bulletEnabled val="1"/>
        </dgm:presLayoutVars>
      </dgm:prSet>
      <dgm:spPr/>
    </dgm:pt>
    <dgm:pt modelId="{1BCC6BF0-FB29-4A09-8C5F-ADE44B2AACCF}" type="pres">
      <dgm:prSet presAssocID="{31D381BA-212F-434D-86C5-260D28B858C1}" presName="sibTrans" presStyleCnt="0"/>
      <dgm:spPr/>
    </dgm:pt>
    <dgm:pt modelId="{F97E1B0E-B3D3-4132-A3A3-58EA2E3A8633}" type="pres">
      <dgm:prSet presAssocID="{98535766-74B9-4E12-96B2-9EEB758665D1}" presName="textNode" presStyleLbl="node1" presStyleIdx="1" presStyleCnt="4" custScaleX="145311" custScaleY="91490" custLinFactNeighborX="-15577" custLinFactNeighborY="-43157">
        <dgm:presLayoutVars>
          <dgm:bulletEnabled val="1"/>
        </dgm:presLayoutVars>
      </dgm:prSet>
      <dgm:spPr/>
    </dgm:pt>
    <dgm:pt modelId="{3CEF82CC-0E90-495A-BAD8-CA29F7C2F745}" type="pres">
      <dgm:prSet presAssocID="{7177E37F-B71F-499E-87F0-9163D0A8E349}" presName="sibTrans" presStyleCnt="0"/>
      <dgm:spPr/>
    </dgm:pt>
    <dgm:pt modelId="{1AB12C99-38A2-4010-A404-1BFED2546E09}" type="pres">
      <dgm:prSet presAssocID="{E26C2921-309A-4CA9-8E9B-A049F1A474D9}" presName="textNode" presStyleLbl="node1" presStyleIdx="2" presStyleCnt="4" custScaleX="110407" custScaleY="104815" custLinFactNeighborX="-53058" custLinFactNeighborY="3139">
        <dgm:presLayoutVars>
          <dgm:bulletEnabled val="1"/>
        </dgm:presLayoutVars>
      </dgm:prSet>
      <dgm:spPr/>
    </dgm:pt>
    <dgm:pt modelId="{B23BA03E-B219-42E1-81F4-4BED974BCBC8}" type="pres">
      <dgm:prSet presAssocID="{AB8000C6-C6AA-440C-AAFA-D3C0C32569FE}" presName="sibTrans" presStyleCnt="0"/>
      <dgm:spPr/>
    </dgm:pt>
    <dgm:pt modelId="{67523CB3-74D2-4E4F-A115-18E584EB49EF}" type="pres">
      <dgm:prSet presAssocID="{1D278A47-FDB4-4EE8-A8AA-E7A091641949}" presName="textNode" presStyleLbl="node1" presStyleIdx="3" presStyleCnt="4" custScaleX="113976" custScaleY="139206" custLinFactNeighborX="-81318" custLinFactNeighborY="38324">
        <dgm:presLayoutVars>
          <dgm:bulletEnabled val="1"/>
        </dgm:presLayoutVars>
      </dgm:prSet>
      <dgm:spPr/>
    </dgm:pt>
  </dgm:ptLst>
  <dgm:cxnLst>
    <dgm:cxn modelId="{82D89E01-82CE-4A83-B9CD-66F609840999}" type="presOf" srcId="{19750A7B-418E-4EAB-9D38-E4CAADFCDEC4}" destId="{69A80BF0-860B-41D3-8F7E-80696E5D1C6E}" srcOrd="0" destOrd="0" presId="urn:microsoft.com/office/officeart/2005/8/layout/hProcess9"/>
    <dgm:cxn modelId="{0BDB443F-75ED-40B0-A9D1-F610533AEF8B}" type="presOf" srcId="{98535766-74B9-4E12-96B2-9EEB758665D1}" destId="{F97E1B0E-B3D3-4132-A3A3-58EA2E3A8633}" srcOrd="0" destOrd="0" presId="urn:microsoft.com/office/officeart/2005/8/layout/hProcess9"/>
    <dgm:cxn modelId="{454D015D-B62C-4766-9F4C-8EC1A51557B4}" srcId="{19750A7B-418E-4EAB-9D38-E4CAADFCDEC4}" destId="{98535766-74B9-4E12-96B2-9EEB758665D1}" srcOrd="1" destOrd="0" parTransId="{AD4C8062-0A6E-4EE7-B381-E389B2DD9241}" sibTransId="{7177E37F-B71F-499E-87F0-9163D0A8E349}"/>
    <dgm:cxn modelId="{C1621D5A-7266-4CD6-A12A-73F686B180F7}" type="presOf" srcId="{67430CA9-F352-430F-85DE-D081F0549C28}" destId="{50E58698-9DEB-42C7-83A7-9E9C48E93525}" srcOrd="0" destOrd="0" presId="urn:microsoft.com/office/officeart/2005/8/layout/hProcess9"/>
    <dgm:cxn modelId="{A61D9FA2-E761-4C3B-A7A8-C44D4693578B}" type="presOf" srcId="{1D278A47-FDB4-4EE8-A8AA-E7A091641949}" destId="{67523CB3-74D2-4E4F-A115-18E584EB49EF}" srcOrd="0" destOrd="0" presId="urn:microsoft.com/office/officeart/2005/8/layout/hProcess9"/>
    <dgm:cxn modelId="{457139BA-DBC5-4695-B330-A5571C86002F}" srcId="{19750A7B-418E-4EAB-9D38-E4CAADFCDEC4}" destId="{1D278A47-FDB4-4EE8-A8AA-E7A091641949}" srcOrd="3" destOrd="0" parTransId="{A2484C41-E37B-44B6-80E6-14455714F58C}" sibTransId="{B65DAB48-C05C-4008-AA05-51EB1C901A50}"/>
    <dgm:cxn modelId="{CCE54BCF-2C49-41EE-9247-661166E2342D}" srcId="{19750A7B-418E-4EAB-9D38-E4CAADFCDEC4}" destId="{67430CA9-F352-430F-85DE-D081F0549C28}" srcOrd="0" destOrd="0" parTransId="{E2B290E0-AA06-485B-8B5D-CA310D715865}" sibTransId="{31D381BA-212F-434D-86C5-260D28B858C1}"/>
    <dgm:cxn modelId="{E45A69DA-0636-4C32-B025-2FCA370BD837}" srcId="{19750A7B-418E-4EAB-9D38-E4CAADFCDEC4}" destId="{E26C2921-309A-4CA9-8E9B-A049F1A474D9}" srcOrd="2" destOrd="0" parTransId="{438428B1-5BC7-46FC-A9E8-3236309F5D60}" sibTransId="{AB8000C6-C6AA-440C-AAFA-D3C0C32569FE}"/>
    <dgm:cxn modelId="{1E9EF6F9-F39C-4DE7-8348-9F9A78DCF330}" type="presOf" srcId="{E26C2921-309A-4CA9-8E9B-A049F1A474D9}" destId="{1AB12C99-38A2-4010-A404-1BFED2546E09}" srcOrd="0" destOrd="0" presId="urn:microsoft.com/office/officeart/2005/8/layout/hProcess9"/>
    <dgm:cxn modelId="{BE8D7FBC-3036-4C64-A2F0-413973AF10D0}" type="presParOf" srcId="{69A80BF0-860B-41D3-8F7E-80696E5D1C6E}" destId="{92479184-F52B-446C-AA70-3B2ACD110B4C}" srcOrd="0" destOrd="0" presId="urn:microsoft.com/office/officeart/2005/8/layout/hProcess9"/>
    <dgm:cxn modelId="{A4458B98-5704-4767-82C4-6AB4C27E2718}" type="presParOf" srcId="{69A80BF0-860B-41D3-8F7E-80696E5D1C6E}" destId="{75D57A69-F64E-47E9-B055-71BF66DEBDAE}" srcOrd="1" destOrd="0" presId="urn:microsoft.com/office/officeart/2005/8/layout/hProcess9"/>
    <dgm:cxn modelId="{57AC43CD-B5B4-4C14-8B34-3BD6AFBB119F}" type="presParOf" srcId="{75D57A69-F64E-47E9-B055-71BF66DEBDAE}" destId="{50E58698-9DEB-42C7-83A7-9E9C48E93525}" srcOrd="0" destOrd="0" presId="urn:microsoft.com/office/officeart/2005/8/layout/hProcess9"/>
    <dgm:cxn modelId="{E43CF03D-D320-47F7-92F8-766D6562985F}" type="presParOf" srcId="{75D57A69-F64E-47E9-B055-71BF66DEBDAE}" destId="{1BCC6BF0-FB29-4A09-8C5F-ADE44B2AACCF}" srcOrd="1" destOrd="0" presId="urn:microsoft.com/office/officeart/2005/8/layout/hProcess9"/>
    <dgm:cxn modelId="{5A7CCB69-4F76-41C3-A8B6-371FBF01E70D}" type="presParOf" srcId="{75D57A69-F64E-47E9-B055-71BF66DEBDAE}" destId="{F97E1B0E-B3D3-4132-A3A3-58EA2E3A8633}" srcOrd="2" destOrd="0" presId="urn:microsoft.com/office/officeart/2005/8/layout/hProcess9"/>
    <dgm:cxn modelId="{7D8BB8DA-7F21-4754-AFA6-D417C9D61A69}" type="presParOf" srcId="{75D57A69-F64E-47E9-B055-71BF66DEBDAE}" destId="{3CEF82CC-0E90-495A-BAD8-CA29F7C2F745}" srcOrd="3" destOrd="0" presId="urn:microsoft.com/office/officeart/2005/8/layout/hProcess9"/>
    <dgm:cxn modelId="{C0384B8C-F5AA-4012-BB5F-52F61863498F}" type="presParOf" srcId="{75D57A69-F64E-47E9-B055-71BF66DEBDAE}" destId="{1AB12C99-38A2-4010-A404-1BFED2546E09}" srcOrd="4" destOrd="0" presId="urn:microsoft.com/office/officeart/2005/8/layout/hProcess9"/>
    <dgm:cxn modelId="{CFD56DA5-3D64-4271-9C6D-767E43919C14}" type="presParOf" srcId="{75D57A69-F64E-47E9-B055-71BF66DEBDAE}" destId="{B23BA03E-B219-42E1-81F4-4BED974BCBC8}" srcOrd="5" destOrd="0" presId="urn:microsoft.com/office/officeart/2005/8/layout/hProcess9"/>
    <dgm:cxn modelId="{AF145B6E-8BBD-4B79-B038-36977052066F}" type="presParOf" srcId="{75D57A69-F64E-47E9-B055-71BF66DEBDAE}" destId="{67523CB3-74D2-4E4F-A115-18E584EB49EF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9750A7B-418E-4EAB-9D38-E4CAADFCDEC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430CA9-F352-430F-85DE-D081F0549C28}">
      <dgm:prSet custT="1"/>
      <dgm:spPr/>
      <dgm:t>
        <a:bodyPr/>
        <a:lstStyle/>
        <a:p>
          <a:r>
            <a:rPr lang="en-US" sz="3000" b="1" dirty="0"/>
            <a:t>We are rebels since the Garden of Eden.</a:t>
          </a:r>
        </a:p>
      </dgm:t>
    </dgm:pt>
    <dgm:pt modelId="{E2B290E0-AA06-485B-8B5D-CA310D715865}" type="parTrans" cxnId="{CCE54BCF-2C49-41EE-9247-661166E2342D}">
      <dgm:prSet/>
      <dgm:spPr/>
      <dgm:t>
        <a:bodyPr/>
        <a:lstStyle/>
        <a:p>
          <a:endParaRPr lang="en-US"/>
        </a:p>
      </dgm:t>
    </dgm:pt>
    <dgm:pt modelId="{31D381BA-212F-434D-86C5-260D28B858C1}" type="sibTrans" cxnId="{CCE54BCF-2C49-41EE-9247-661166E2342D}">
      <dgm:prSet/>
      <dgm:spPr/>
      <dgm:t>
        <a:bodyPr/>
        <a:lstStyle/>
        <a:p>
          <a:endParaRPr lang="en-US"/>
        </a:p>
      </dgm:t>
    </dgm:pt>
    <dgm:pt modelId="{98535766-74B9-4E12-96B2-9EEB758665D1}">
      <dgm:prSet custT="1"/>
      <dgm:spPr/>
      <dgm:t>
        <a:bodyPr/>
        <a:lstStyle/>
        <a:p>
          <a:r>
            <a:rPr lang="en-US" sz="3000" b="1" dirty="0">
              <a:solidFill>
                <a:schemeClr val="tx1"/>
              </a:solidFill>
            </a:rPr>
            <a:t>We are left wandering in a spiritual vacuum.</a:t>
          </a:r>
        </a:p>
      </dgm:t>
    </dgm:pt>
    <dgm:pt modelId="{AD4C8062-0A6E-4EE7-B381-E389B2DD9241}" type="parTrans" cxnId="{454D015D-B62C-4766-9F4C-8EC1A51557B4}">
      <dgm:prSet/>
      <dgm:spPr/>
      <dgm:t>
        <a:bodyPr/>
        <a:lstStyle/>
        <a:p>
          <a:endParaRPr lang="en-US"/>
        </a:p>
      </dgm:t>
    </dgm:pt>
    <dgm:pt modelId="{7177E37F-B71F-499E-87F0-9163D0A8E349}" type="sibTrans" cxnId="{454D015D-B62C-4766-9F4C-8EC1A51557B4}">
      <dgm:prSet/>
      <dgm:spPr/>
      <dgm:t>
        <a:bodyPr/>
        <a:lstStyle/>
        <a:p>
          <a:endParaRPr lang="en-US"/>
        </a:p>
      </dgm:t>
    </dgm:pt>
    <dgm:pt modelId="{E26C2921-309A-4CA9-8E9B-A049F1A474D9}">
      <dgm:prSet custT="1"/>
      <dgm:spPr/>
      <dgm:t>
        <a:bodyPr/>
        <a:lstStyle/>
        <a:p>
          <a:r>
            <a:rPr lang="en-US" sz="3000" b="1" dirty="0">
              <a:solidFill>
                <a:srgbClr val="666699"/>
              </a:solidFill>
            </a:rPr>
            <a:t>We try to regain control </a:t>
          </a:r>
          <a:r>
            <a:rPr lang="en-US" sz="3000" b="1" i="1" u="sng" dirty="0">
              <a:solidFill>
                <a:srgbClr val="666699"/>
              </a:solidFill>
            </a:rPr>
            <a:t>on our own</a:t>
          </a:r>
        </a:p>
      </dgm:t>
    </dgm:pt>
    <dgm:pt modelId="{438428B1-5BC7-46FC-A9E8-3236309F5D60}" type="parTrans" cxnId="{E45A69DA-0636-4C32-B025-2FCA370BD837}">
      <dgm:prSet/>
      <dgm:spPr/>
      <dgm:t>
        <a:bodyPr/>
        <a:lstStyle/>
        <a:p>
          <a:endParaRPr lang="en-US"/>
        </a:p>
      </dgm:t>
    </dgm:pt>
    <dgm:pt modelId="{AB8000C6-C6AA-440C-AAFA-D3C0C32569FE}" type="sibTrans" cxnId="{E45A69DA-0636-4C32-B025-2FCA370BD837}">
      <dgm:prSet/>
      <dgm:spPr/>
      <dgm:t>
        <a:bodyPr/>
        <a:lstStyle/>
        <a:p>
          <a:endParaRPr lang="en-US"/>
        </a:p>
      </dgm:t>
    </dgm:pt>
    <dgm:pt modelId="{1D278A47-FDB4-4EE8-A8AA-E7A091641949}">
      <dgm:prSet custT="1"/>
      <dgm:spPr/>
      <dgm:t>
        <a:bodyPr/>
        <a:lstStyle/>
        <a:p>
          <a:r>
            <a:rPr lang="en-US" sz="3000" b="1" dirty="0">
              <a:solidFill>
                <a:srgbClr val="666699"/>
              </a:solidFill>
            </a:rPr>
            <a:t>We end up yielding to things that can’t satisfy</a:t>
          </a:r>
        </a:p>
      </dgm:t>
    </dgm:pt>
    <dgm:pt modelId="{A2484C41-E37B-44B6-80E6-14455714F58C}" type="parTrans" cxnId="{457139BA-DBC5-4695-B330-A5571C86002F}">
      <dgm:prSet/>
      <dgm:spPr/>
      <dgm:t>
        <a:bodyPr/>
        <a:lstStyle/>
        <a:p>
          <a:endParaRPr lang="en-US"/>
        </a:p>
      </dgm:t>
    </dgm:pt>
    <dgm:pt modelId="{B65DAB48-C05C-4008-AA05-51EB1C901A50}" type="sibTrans" cxnId="{457139BA-DBC5-4695-B330-A5571C86002F}">
      <dgm:prSet/>
      <dgm:spPr/>
      <dgm:t>
        <a:bodyPr/>
        <a:lstStyle/>
        <a:p>
          <a:endParaRPr lang="en-US"/>
        </a:p>
      </dgm:t>
    </dgm:pt>
    <dgm:pt modelId="{69A80BF0-860B-41D3-8F7E-80696E5D1C6E}" type="pres">
      <dgm:prSet presAssocID="{19750A7B-418E-4EAB-9D38-E4CAADFCDEC4}" presName="CompostProcess" presStyleCnt="0">
        <dgm:presLayoutVars>
          <dgm:dir/>
          <dgm:resizeHandles val="exact"/>
        </dgm:presLayoutVars>
      </dgm:prSet>
      <dgm:spPr/>
    </dgm:pt>
    <dgm:pt modelId="{92479184-F52B-446C-AA70-3B2ACD110B4C}" type="pres">
      <dgm:prSet presAssocID="{19750A7B-418E-4EAB-9D38-E4CAADFCDEC4}" presName="arrow" presStyleLbl="bgShp" presStyleIdx="0" presStyleCnt="1" custAng="1651635" custScaleX="117647" custScaleY="78069" custLinFactNeighborX="4746" custLinFactNeighborY="-2479"/>
      <dgm:spPr/>
    </dgm:pt>
    <dgm:pt modelId="{75D57A69-F64E-47E9-B055-71BF66DEBDAE}" type="pres">
      <dgm:prSet presAssocID="{19750A7B-418E-4EAB-9D38-E4CAADFCDEC4}" presName="linearProcess" presStyleCnt="0"/>
      <dgm:spPr/>
    </dgm:pt>
    <dgm:pt modelId="{50E58698-9DEB-42C7-83A7-9E9C48E93525}" type="pres">
      <dgm:prSet presAssocID="{67430CA9-F352-430F-85DE-D081F0549C28}" presName="textNode" presStyleLbl="node1" presStyleIdx="0" presStyleCnt="4" custScaleX="103210" custScaleY="126385" custLinFactY="-67217" custLinFactNeighborX="-5804" custLinFactNeighborY="-100000">
        <dgm:presLayoutVars>
          <dgm:bulletEnabled val="1"/>
        </dgm:presLayoutVars>
      </dgm:prSet>
      <dgm:spPr/>
    </dgm:pt>
    <dgm:pt modelId="{1BCC6BF0-FB29-4A09-8C5F-ADE44B2AACCF}" type="pres">
      <dgm:prSet presAssocID="{31D381BA-212F-434D-86C5-260D28B858C1}" presName="sibTrans" presStyleCnt="0"/>
      <dgm:spPr/>
    </dgm:pt>
    <dgm:pt modelId="{F97E1B0E-B3D3-4132-A3A3-58EA2E3A8633}" type="pres">
      <dgm:prSet presAssocID="{98535766-74B9-4E12-96B2-9EEB758665D1}" presName="textNode" presStyleLbl="node1" presStyleIdx="1" presStyleCnt="4" custScaleX="145311" custScaleY="91490" custLinFactNeighborX="-15577" custLinFactNeighborY="-43157">
        <dgm:presLayoutVars>
          <dgm:bulletEnabled val="1"/>
        </dgm:presLayoutVars>
      </dgm:prSet>
      <dgm:spPr/>
    </dgm:pt>
    <dgm:pt modelId="{3CEF82CC-0E90-495A-BAD8-CA29F7C2F745}" type="pres">
      <dgm:prSet presAssocID="{7177E37F-B71F-499E-87F0-9163D0A8E349}" presName="sibTrans" presStyleCnt="0"/>
      <dgm:spPr/>
    </dgm:pt>
    <dgm:pt modelId="{1AB12C99-38A2-4010-A404-1BFED2546E09}" type="pres">
      <dgm:prSet presAssocID="{E26C2921-309A-4CA9-8E9B-A049F1A474D9}" presName="textNode" presStyleLbl="node1" presStyleIdx="2" presStyleCnt="4" custScaleX="110407" custScaleY="104815" custLinFactNeighborX="-53058" custLinFactNeighborY="3139">
        <dgm:presLayoutVars>
          <dgm:bulletEnabled val="1"/>
        </dgm:presLayoutVars>
      </dgm:prSet>
      <dgm:spPr/>
    </dgm:pt>
    <dgm:pt modelId="{B23BA03E-B219-42E1-81F4-4BED974BCBC8}" type="pres">
      <dgm:prSet presAssocID="{AB8000C6-C6AA-440C-AAFA-D3C0C32569FE}" presName="sibTrans" presStyleCnt="0"/>
      <dgm:spPr/>
    </dgm:pt>
    <dgm:pt modelId="{67523CB3-74D2-4E4F-A115-18E584EB49EF}" type="pres">
      <dgm:prSet presAssocID="{1D278A47-FDB4-4EE8-A8AA-E7A091641949}" presName="textNode" presStyleLbl="node1" presStyleIdx="3" presStyleCnt="4" custScaleX="113976" custScaleY="139206" custLinFactNeighborX="-81318" custLinFactNeighborY="38324">
        <dgm:presLayoutVars>
          <dgm:bulletEnabled val="1"/>
        </dgm:presLayoutVars>
      </dgm:prSet>
      <dgm:spPr/>
    </dgm:pt>
  </dgm:ptLst>
  <dgm:cxnLst>
    <dgm:cxn modelId="{82D89E01-82CE-4A83-B9CD-66F609840999}" type="presOf" srcId="{19750A7B-418E-4EAB-9D38-E4CAADFCDEC4}" destId="{69A80BF0-860B-41D3-8F7E-80696E5D1C6E}" srcOrd="0" destOrd="0" presId="urn:microsoft.com/office/officeart/2005/8/layout/hProcess9"/>
    <dgm:cxn modelId="{0BDB443F-75ED-40B0-A9D1-F610533AEF8B}" type="presOf" srcId="{98535766-74B9-4E12-96B2-9EEB758665D1}" destId="{F97E1B0E-B3D3-4132-A3A3-58EA2E3A8633}" srcOrd="0" destOrd="0" presId="urn:microsoft.com/office/officeart/2005/8/layout/hProcess9"/>
    <dgm:cxn modelId="{454D015D-B62C-4766-9F4C-8EC1A51557B4}" srcId="{19750A7B-418E-4EAB-9D38-E4CAADFCDEC4}" destId="{98535766-74B9-4E12-96B2-9EEB758665D1}" srcOrd="1" destOrd="0" parTransId="{AD4C8062-0A6E-4EE7-B381-E389B2DD9241}" sibTransId="{7177E37F-B71F-499E-87F0-9163D0A8E349}"/>
    <dgm:cxn modelId="{C1621D5A-7266-4CD6-A12A-73F686B180F7}" type="presOf" srcId="{67430CA9-F352-430F-85DE-D081F0549C28}" destId="{50E58698-9DEB-42C7-83A7-9E9C48E93525}" srcOrd="0" destOrd="0" presId="urn:microsoft.com/office/officeart/2005/8/layout/hProcess9"/>
    <dgm:cxn modelId="{A61D9FA2-E761-4C3B-A7A8-C44D4693578B}" type="presOf" srcId="{1D278A47-FDB4-4EE8-A8AA-E7A091641949}" destId="{67523CB3-74D2-4E4F-A115-18E584EB49EF}" srcOrd="0" destOrd="0" presId="urn:microsoft.com/office/officeart/2005/8/layout/hProcess9"/>
    <dgm:cxn modelId="{457139BA-DBC5-4695-B330-A5571C86002F}" srcId="{19750A7B-418E-4EAB-9D38-E4CAADFCDEC4}" destId="{1D278A47-FDB4-4EE8-A8AA-E7A091641949}" srcOrd="3" destOrd="0" parTransId="{A2484C41-E37B-44B6-80E6-14455714F58C}" sibTransId="{B65DAB48-C05C-4008-AA05-51EB1C901A50}"/>
    <dgm:cxn modelId="{CCE54BCF-2C49-41EE-9247-661166E2342D}" srcId="{19750A7B-418E-4EAB-9D38-E4CAADFCDEC4}" destId="{67430CA9-F352-430F-85DE-D081F0549C28}" srcOrd="0" destOrd="0" parTransId="{E2B290E0-AA06-485B-8B5D-CA310D715865}" sibTransId="{31D381BA-212F-434D-86C5-260D28B858C1}"/>
    <dgm:cxn modelId="{E45A69DA-0636-4C32-B025-2FCA370BD837}" srcId="{19750A7B-418E-4EAB-9D38-E4CAADFCDEC4}" destId="{E26C2921-309A-4CA9-8E9B-A049F1A474D9}" srcOrd="2" destOrd="0" parTransId="{438428B1-5BC7-46FC-A9E8-3236309F5D60}" sibTransId="{AB8000C6-C6AA-440C-AAFA-D3C0C32569FE}"/>
    <dgm:cxn modelId="{1E9EF6F9-F39C-4DE7-8348-9F9A78DCF330}" type="presOf" srcId="{E26C2921-309A-4CA9-8E9B-A049F1A474D9}" destId="{1AB12C99-38A2-4010-A404-1BFED2546E09}" srcOrd="0" destOrd="0" presId="urn:microsoft.com/office/officeart/2005/8/layout/hProcess9"/>
    <dgm:cxn modelId="{BE8D7FBC-3036-4C64-A2F0-413973AF10D0}" type="presParOf" srcId="{69A80BF0-860B-41D3-8F7E-80696E5D1C6E}" destId="{92479184-F52B-446C-AA70-3B2ACD110B4C}" srcOrd="0" destOrd="0" presId="urn:microsoft.com/office/officeart/2005/8/layout/hProcess9"/>
    <dgm:cxn modelId="{A4458B98-5704-4767-82C4-6AB4C27E2718}" type="presParOf" srcId="{69A80BF0-860B-41D3-8F7E-80696E5D1C6E}" destId="{75D57A69-F64E-47E9-B055-71BF66DEBDAE}" srcOrd="1" destOrd="0" presId="urn:microsoft.com/office/officeart/2005/8/layout/hProcess9"/>
    <dgm:cxn modelId="{57AC43CD-B5B4-4C14-8B34-3BD6AFBB119F}" type="presParOf" srcId="{75D57A69-F64E-47E9-B055-71BF66DEBDAE}" destId="{50E58698-9DEB-42C7-83A7-9E9C48E93525}" srcOrd="0" destOrd="0" presId="urn:microsoft.com/office/officeart/2005/8/layout/hProcess9"/>
    <dgm:cxn modelId="{E43CF03D-D320-47F7-92F8-766D6562985F}" type="presParOf" srcId="{75D57A69-F64E-47E9-B055-71BF66DEBDAE}" destId="{1BCC6BF0-FB29-4A09-8C5F-ADE44B2AACCF}" srcOrd="1" destOrd="0" presId="urn:microsoft.com/office/officeart/2005/8/layout/hProcess9"/>
    <dgm:cxn modelId="{5A7CCB69-4F76-41C3-A8B6-371FBF01E70D}" type="presParOf" srcId="{75D57A69-F64E-47E9-B055-71BF66DEBDAE}" destId="{F97E1B0E-B3D3-4132-A3A3-58EA2E3A8633}" srcOrd="2" destOrd="0" presId="urn:microsoft.com/office/officeart/2005/8/layout/hProcess9"/>
    <dgm:cxn modelId="{7D8BB8DA-7F21-4754-AFA6-D417C9D61A69}" type="presParOf" srcId="{75D57A69-F64E-47E9-B055-71BF66DEBDAE}" destId="{3CEF82CC-0E90-495A-BAD8-CA29F7C2F745}" srcOrd="3" destOrd="0" presId="urn:microsoft.com/office/officeart/2005/8/layout/hProcess9"/>
    <dgm:cxn modelId="{C0384B8C-F5AA-4012-BB5F-52F61863498F}" type="presParOf" srcId="{75D57A69-F64E-47E9-B055-71BF66DEBDAE}" destId="{1AB12C99-38A2-4010-A404-1BFED2546E09}" srcOrd="4" destOrd="0" presId="urn:microsoft.com/office/officeart/2005/8/layout/hProcess9"/>
    <dgm:cxn modelId="{CFD56DA5-3D64-4271-9C6D-767E43919C14}" type="presParOf" srcId="{75D57A69-F64E-47E9-B055-71BF66DEBDAE}" destId="{B23BA03E-B219-42E1-81F4-4BED974BCBC8}" srcOrd="5" destOrd="0" presId="urn:microsoft.com/office/officeart/2005/8/layout/hProcess9"/>
    <dgm:cxn modelId="{AF145B6E-8BBD-4B79-B038-36977052066F}" type="presParOf" srcId="{75D57A69-F64E-47E9-B055-71BF66DEBDAE}" destId="{67523CB3-74D2-4E4F-A115-18E584EB49EF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9750A7B-418E-4EAB-9D38-E4CAADFCDEC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430CA9-F352-430F-85DE-D081F0549C28}">
      <dgm:prSet custT="1"/>
      <dgm:spPr/>
      <dgm:t>
        <a:bodyPr/>
        <a:lstStyle/>
        <a:p>
          <a:r>
            <a:rPr lang="en-US" sz="3000" b="1" dirty="0"/>
            <a:t>We are rebels since the Garden of Eden.</a:t>
          </a:r>
        </a:p>
      </dgm:t>
    </dgm:pt>
    <dgm:pt modelId="{E2B290E0-AA06-485B-8B5D-CA310D715865}" type="parTrans" cxnId="{CCE54BCF-2C49-41EE-9247-661166E2342D}">
      <dgm:prSet/>
      <dgm:spPr/>
      <dgm:t>
        <a:bodyPr/>
        <a:lstStyle/>
        <a:p>
          <a:endParaRPr lang="en-US"/>
        </a:p>
      </dgm:t>
    </dgm:pt>
    <dgm:pt modelId="{31D381BA-212F-434D-86C5-260D28B858C1}" type="sibTrans" cxnId="{CCE54BCF-2C49-41EE-9247-661166E2342D}">
      <dgm:prSet/>
      <dgm:spPr/>
      <dgm:t>
        <a:bodyPr/>
        <a:lstStyle/>
        <a:p>
          <a:endParaRPr lang="en-US"/>
        </a:p>
      </dgm:t>
    </dgm:pt>
    <dgm:pt modelId="{98535766-74B9-4E12-96B2-9EEB758665D1}">
      <dgm:prSet custT="1"/>
      <dgm:spPr/>
      <dgm:t>
        <a:bodyPr/>
        <a:lstStyle/>
        <a:p>
          <a:r>
            <a:rPr lang="en-US" sz="3000" b="1" dirty="0">
              <a:solidFill>
                <a:schemeClr val="tx1"/>
              </a:solidFill>
            </a:rPr>
            <a:t>We are left wandering in a spiritual vacuum.</a:t>
          </a:r>
        </a:p>
      </dgm:t>
    </dgm:pt>
    <dgm:pt modelId="{AD4C8062-0A6E-4EE7-B381-E389B2DD9241}" type="parTrans" cxnId="{454D015D-B62C-4766-9F4C-8EC1A51557B4}">
      <dgm:prSet/>
      <dgm:spPr/>
      <dgm:t>
        <a:bodyPr/>
        <a:lstStyle/>
        <a:p>
          <a:endParaRPr lang="en-US"/>
        </a:p>
      </dgm:t>
    </dgm:pt>
    <dgm:pt modelId="{7177E37F-B71F-499E-87F0-9163D0A8E349}" type="sibTrans" cxnId="{454D015D-B62C-4766-9F4C-8EC1A51557B4}">
      <dgm:prSet/>
      <dgm:spPr/>
      <dgm:t>
        <a:bodyPr/>
        <a:lstStyle/>
        <a:p>
          <a:endParaRPr lang="en-US"/>
        </a:p>
      </dgm:t>
    </dgm:pt>
    <dgm:pt modelId="{E26C2921-309A-4CA9-8E9B-A049F1A474D9}">
      <dgm:prSet custT="1"/>
      <dgm:spPr/>
      <dgm:t>
        <a:bodyPr/>
        <a:lstStyle/>
        <a:p>
          <a:r>
            <a:rPr lang="en-US" sz="3000" b="1" dirty="0">
              <a:solidFill>
                <a:schemeClr val="tx1"/>
              </a:solidFill>
            </a:rPr>
            <a:t>We try to regain control </a:t>
          </a:r>
          <a:r>
            <a:rPr lang="en-US" sz="3000" b="1" i="1" u="sng" dirty="0">
              <a:solidFill>
                <a:schemeClr val="tx1"/>
              </a:solidFill>
            </a:rPr>
            <a:t>on our own.</a:t>
          </a:r>
        </a:p>
      </dgm:t>
    </dgm:pt>
    <dgm:pt modelId="{438428B1-5BC7-46FC-A9E8-3236309F5D60}" type="parTrans" cxnId="{E45A69DA-0636-4C32-B025-2FCA370BD837}">
      <dgm:prSet/>
      <dgm:spPr/>
      <dgm:t>
        <a:bodyPr/>
        <a:lstStyle/>
        <a:p>
          <a:endParaRPr lang="en-US"/>
        </a:p>
      </dgm:t>
    </dgm:pt>
    <dgm:pt modelId="{AB8000C6-C6AA-440C-AAFA-D3C0C32569FE}" type="sibTrans" cxnId="{E45A69DA-0636-4C32-B025-2FCA370BD837}">
      <dgm:prSet/>
      <dgm:spPr/>
      <dgm:t>
        <a:bodyPr/>
        <a:lstStyle/>
        <a:p>
          <a:endParaRPr lang="en-US"/>
        </a:p>
      </dgm:t>
    </dgm:pt>
    <dgm:pt modelId="{1D278A47-FDB4-4EE8-A8AA-E7A091641949}">
      <dgm:prSet custT="1"/>
      <dgm:spPr/>
      <dgm:t>
        <a:bodyPr/>
        <a:lstStyle/>
        <a:p>
          <a:r>
            <a:rPr lang="en-US" sz="3000" b="1" dirty="0">
              <a:solidFill>
                <a:srgbClr val="666699"/>
              </a:solidFill>
            </a:rPr>
            <a:t>We end up yielding to things that can’t satisfy</a:t>
          </a:r>
        </a:p>
      </dgm:t>
    </dgm:pt>
    <dgm:pt modelId="{A2484C41-E37B-44B6-80E6-14455714F58C}" type="parTrans" cxnId="{457139BA-DBC5-4695-B330-A5571C86002F}">
      <dgm:prSet/>
      <dgm:spPr/>
      <dgm:t>
        <a:bodyPr/>
        <a:lstStyle/>
        <a:p>
          <a:endParaRPr lang="en-US"/>
        </a:p>
      </dgm:t>
    </dgm:pt>
    <dgm:pt modelId="{B65DAB48-C05C-4008-AA05-51EB1C901A50}" type="sibTrans" cxnId="{457139BA-DBC5-4695-B330-A5571C86002F}">
      <dgm:prSet/>
      <dgm:spPr/>
      <dgm:t>
        <a:bodyPr/>
        <a:lstStyle/>
        <a:p>
          <a:endParaRPr lang="en-US"/>
        </a:p>
      </dgm:t>
    </dgm:pt>
    <dgm:pt modelId="{69A80BF0-860B-41D3-8F7E-80696E5D1C6E}" type="pres">
      <dgm:prSet presAssocID="{19750A7B-418E-4EAB-9D38-E4CAADFCDEC4}" presName="CompostProcess" presStyleCnt="0">
        <dgm:presLayoutVars>
          <dgm:dir/>
          <dgm:resizeHandles val="exact"/>
        </dgm:presLayoutVars>
      </dgm:prSet>
      <dgm:spPr/>
    </dgm:pt>
    <dgm:pt modelId="{92479184-F52B-446C-AA70-3B2ACD110B4C}" type="pres">
      <dgm:prSet presAssocID="{19750A7B-418E-4EAB-9D38-E4CAADFCDEC4}" presName="arrow" presStyleLbl="bgShp" presStyleIdx="0" presStyleCnt="1" custAng="1651635" custScaleX="117647" custScaleY="78069" custLinFactNeighborX="4746" custLinFactNeighborY="-2479"/>
      <dgm:spPr/>
    </dgm:pt>
    <dgm:pt modelId="{75D57A69-F64E-47E9-B055-71BF66DEBDAE}" type="pres">
      <dgm:prSet presAssocID="{19750A7B-418E-4EAB-9D38-E4CAADFCDEC4}" presName="linearProcess" presStyleCnt="0"/>
      <dgm:spPr/>
    </dgm:pt>
    <dgm:pt modelId="{50E58698-9DEB-42C7-83A7-9E9C48E93525}" type="pres">
      <dgm:prSet presAssocID="{67430CA9-F352-430F-85DE-D081F0549C28}" presName="textNode" presStyleLbl="node1" presStyleIdx="0" presStyleCnt="4" custScaleX="103210" custScaleY="126385" custLinFactY="-67217" custLinFactNeighborX="-5804" custLinFactNeighborY="-100000">
        <dgm:presLayoutVars>
          <dgm:bulletEnabled val="1"/>
        </dgm:presLayoutVars>
      </dgm:prSet>
      <dgm:spPr/>
    </dgm:pt>
    <dgm:pt modelId="{1BCC6BF0-FB29-4A09-8C5F-ADE44B2AACCF}" type="pres">
      <dgm:prSet presAssocID="{31D381BA-212F-434D-86C5-260D28B858C1}" presName="sibTrans" presStyleCnt="0"/>
      <dgm:spPr/>
    </dgm:pt>
    <dgm:pt modelId="{F97E1B0E-B3D3-4132-A3A3-58EA2E3A8633}" type="pres">
      <dgm:prSet presAssocID="{98535766-74B9-4E12-96B2-9EEB758665D1}" presName="textNode" presStyleLbl="node1" presStyleIdx="1" presStyleCnt="4" custScaleX="145311" custScaleY="91490" custLinFactNeighborX="-15577" custLinFactNeighborY="-43157">
        <dgm:presLayoutVars>
          <dgm:bulletEnabled val="1"/>
        </dgm:presLayoutVars>
      </dgm:prSet>
      <dgm:spPr/>
    </dgm:pt>
    <dgm:pt modelId="{3CEF82CC-0E90-495A-BAD8-CA29F7C2F745}" type="pres">
      <dgm:prSet presAssocID="{7177E37F-B71F-499E-87F0-9163D0A8E349}" presName="sibTrans" presStyleCnt="0"/>
      <dgm:spPr/>
    </dgm:pt>
    <dgm:pt modelId="{1AB12C99-38A2-4010-A404-1BFED2546E09}" type="pres">
      <dgm:prSet presAssocID="{E26C2921-309A-4CA9-8E9B-A049F1A474D9}" presName="textNode" presStyleLbl="node1" presStyleIdx="2" presStyleCnt="4" custScaleX="110407" custScaleY="104815" custLinFactNeighborX="-53058" custLinFactNeighborY="3139">
        <dgm:presLayoutVars>
          <dgm:bulletEnabled val="1"/>
        </dgm:presLayoutVars>
      </dgm:prSet>
      <dgm:spPr/>
    </dgm:pt>
    <dgm:pt modelId="{B23BA03E-B219-42E1-81F4-4BED974BCBC8}" type="pres">
      <dgm:prSet presAssocID="{AB8000C6-C6AA-440C-AAFA-D3C0C32569FE}" presName="sibTrans" presStyleCnt="0"/>
      <dgm:spPr/>
    </dgm:pt>
    <dgm:pt modelId="{67523CB3-74D2-4E4F-A115-18E584EB49EF}" type="pres">
      <dgm:prSet presAssocID="{1D278A47-FDB4-4EE8-A8AA-E7A091641949}" presName="textNode" presStyleLbl="node1" presStyleIdx="3" presStyleCnt="4" custScaleX="113976" custScaleY="139206" custLinFactNeighborX="-81318" custLinFactNeighborY="38324">
        <dgm:presLayoutVars>
          <dgm:bulletEnabled val="1"/>
        </dgm:presLayoutVars>
      </dgm:prSet>
      <dgm:spPr/>
    </dgm:pt>
  </dgm:ptLst>
  <dgm:cxnLst>
    <dgm:cxn modelId="{82D89E01-82CE-4A83-B9CD-66F609840999}" type="presOf" srcId="{19750A7B-418E-4EAB-9D38-E4CAADFCDEC4}" destId="{69A80BF0-860B-41D3-8F7E-80696E5D1C6E}" srcOrd="0" destOrd="0" presId="urn:microsoft.com/office/officeart/2005/8/layout/hProcess9"/>
    <dgm:cxn modelId="{0BDB443F-75ED-40B0-A9D1-F610533AEF8B}" type="presOf" srcId="{98535766-74B9-4E12-96B2-9EEB758665D1}" destId="{F97E1B0E-B3D3-4132-A3A3-58EA2E3A8633}" srcOrd="0" destOrd="0" presId="urn:microsoft.com/office/officeart/2005/8/layout/hProcess9"/>
    <dgm:cxn modelId="{454D015D-B62C-4766-9F4C-8EC1A51557B4}" srcId="{19750A7B-418E-4EAB-9D38-E4CAADFCDEC4}" destId="{98535766-74B9-4E12-96B2-9EEB758665D1}" srcOrd="1" destOrd="0" parTransId="{AD4C8062-0A6E-4EE7-B381-E389B2DD9241}" sibTransId="{7177E37F-B71F-499E-87F0-9163D0A8E349}"/>
    <dgm:cxn modelId="{C1621D5A-7266-4CD6-A12A-73F686B180F7}" type="presOf" srcId="{67430CA9-F352-430F-85DE-D081F0549C28}" destId="{50E58698-9DEB-42C7-83A7-9E9C48E93525}" srcOrd="0" destOrd="0" presId="urn:microsoft.com/office/officeart/2005/8/layout/hProcess9"/>
    <dgm:cxn modelId="{A61D9FA2-E761-4C3B-A7A8-C44D4693578B}" type="presOf" srcId="{1D278A47-FDB4-4EE8-A8AA-E7A091641949}" destId="{67523CB3-74D2-4E4F-A115-18E584EB49EF}" srcOrd="0" destOrd="0" presId="urn:microsoft.com/office/officeart/2005/8/layout/hProcess9"/>
    <dgm:cxn modelId="{457139BA-DBC5-4695-B330-A5571C86002F}" srcId="{19750A7B-418E-4EAB-9D38-E4CAADFCDEC4}" destId="{1D278A47-FDB4-4EE8-A8AA-E7A091641949}" srcOrd="3" destOrd="0" parTransId="{A2484C41-E37B-44B6-80E6-14455714F58C}" sibTransId="{B65DAB48-C05C-4008-AA05-51EB1C901A50}"/>
    <dgm:cxn modelId="{CCE54BCF-2C49-41EE-9247-661166E2342D}" srcId="{19750A7B-418E-4EAB-9D38-E4CAADFCDEC4}" destId="{67430CA9-F352-430F-85DE-D081F0549C28}" srcOrd="0" destOrd="0" parTransId="{E2B290E0-AA06-485B-8B5D-CA310D715865}" sibTransId="{31D381BA-212F-434D-86C5-260D28B858C1}"/>
    <dgm:cxn modelId="{E45A69DA-0636-4C32-B025-2FCA370BD837}" srcId="{19750A7B-418E-4EAB-9D38-E4CAADFCDEC4}" destId="{E26C2921-309A-4CA9-8E9B-A049F1A474D9}" srcOrd="2" destOrd="0" parTransId="{438428B1-5BC7-46FC-A9E8-3236309F5D60}" sibTransId="{AB8000C6-C6AA-440C-AAFA-D3C0C32569FE}"/>
    <dgm:cxn modelId="{1E9EF6F9-F39C-4DE7-8348-9F9A78DCF330}" type="presOf" srcId="{E26C2921-309A-4CA9-8E9B-A049F1A474D9}" destId="{1AB12C99-38A2-4010-A404-1BFED2546E09}" srcOrd="0" destOrd="0" presId="urn:microsoft.com/office/officeart/2005/8/layout/hProcess9"/>
    <dgm:cxn modelId="{BE8D7FBC-3036-4C64-A2F0-413973AF10D0}" type="presParOf" srcId="{69A80BF0-860B-41D3-8F7E-80696E5D1C6E}" destId="{92479184-F52B-446C-AA70-3B2ACD110B4C}" srcOrd="0" destOrd="0" presId="urn:microsoft.com/office/officeart/2005/8/layout/hProcess9"/>
    <dgm:cxn modelId="{A4458B98-5704-4767-82C4-6AB4C27E2718}" type="presParOf" srcId="{69A80BF0-860B-41D3-8F7E-80696E5D1C6E}" destId="{75D57A69-F64E-47E9-B055-71BF66DEBDAE}" srcOrd="1" destOrd="0" presId="urn:microsoft.com/office/officeart/2005/8/layout/hProcess9"/>
    <dgm:cxn modelId="{57AC43CD-B5B4-4C14-8B34-3BD6AFBB119F}" type="presParOf" srcId="{75D57A69-F64E-47E9-B055-71BF66DEBDAE}" destId="{50E58698-9DEB-42C7-83A7-9E9C48E93525}" srcOrd="0" destOrd="0" presId="urn:microsoft.com/office/officeart/2005/8/layout/hProcess9"/>
    <dgm:cxn modelId="{E43CF03D-D320-47F7-92F8-766D6562985F}" type="presParOf" srcId="{75D57A69-F64E-47E9-B055-71BF66DEBDAE}" destId="{1BCC6BF0-FB29-4A09-8C5F-ADE44B2AACCF}" srcOrd="1" destOrd="0" presId="urn:microsoft.com/office/officeart/2005/8/layout/hProcess9"/>
    <dgm:cxn modelId="{5A7CCB69-4F76-41C3-A8B6-371FBF01E70D}" type="presParOf" srcId="{75D57A69-F64E-47E9-B055-71BF66DEBDAE}" destId="{F97E1B0E-B3D3-4132-A3A3-58EA2E3A8633}" srcOrd="2" destOrd="0" presId="urn:microsoft.com/office/officeart/2005/8/layout/hProcess9"/>
    <dgm:cxn modelId="{7D8BB8DA-7F21-4754-AFA6-D417C9D61A69}" type="presParOf" srcId="{75D57A69-F64E-47E9-B055-71BF66DEBDAE}" destId="{3CEF82CC-0E90-495A-BAD8-CA29F7C2F745}" srcOrd="3" destOrd="0" presId="urn:microsoft.com/office/officeart/2005/8/layout/hProcess9"/>
    <dgm:cxn modelId="{C0384B8C-F5AA-4012-BB5F-52F61863498F}" type="presParOf" srcId="{75D57A69-F64E-47E9-B055-71BF66DEBDAE}" destId="{1AB12C99-38A2-4010-A404-1BFED2546E09}" srcOrd="4" destOrd="0" presId="urn:microsoft.com/office/officeart/2005/8/layout/hProcess9"/>
    <dgm:cxn modelId="{CFD56DA5-3D64-4271-9C6D-767E43919C14}" type="presParOf" srcId="{75D57A69-F64E-47E9-B055-71BF66DEBDAE}" destId="{B23BA03E-B219-42E1-81F4-4BED974BCBC8}" srcOrd="5" destOrd="0" presId="urn:microsoft.com/office/officeart/2005/8/layout/hProcess9"/>
    <dgm:cxn modelId="{AF145B6E-8BBD-4B79-B038-36977052066F}" type="presParOf" srcId="{75D57A69-F64E-47E9-B055-71BF66DEBDAE}" destId="{67523CB3-74D2-4E4F-A115-18E584EB49EF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9750A7B-418E-4EAB-9D38-E4CAADFCDEC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430CA9-F352-430F-85DE-D081F0549C28}">
      <dgm:prSet custT="1"/>
      <dgm:spPr/>
      <dgm:t>
        <a:bodyPr/>
        <a:lstStyle/>
        <a:p>
          <a:r>
            <a:rPr lang="en-US" sz="3000" b="1" dirty="0"/>
            <a:t>We are rebels since the Garden of Eden.</a:t>
          </a:r>
        </a:p>
      </dgm:t>
    </dgm:pt>
    <dgm:pt modelId="{E2B290E0-AA06-485B-8B5D-CA310D715865}" type="parTrans" cxnId="{CCE54BCF-2C49-41EE-9247-661166E2342D}">
      <dgm:prSet/>
      <dgm:spPr/>
      <dgm:t>
        <a:bodyPr/>
        <a:lstStyle/>
        <a:p>
          <a:endParaRPr lang="en-US"/>
        </a:p>
      </dgm:t>
    </dgm:pt>
    <dgm:pt modelId="{31D381BA-212F-434D-86C5-260D28B858C1}" type="sibTrans" cxnId="{CCE54BCF-2C49-41EE-9247-661166E2342D}">
      <dgm:prSet/>
      <dgm:spPr/>
      <dgm:t>
        <a:bodyPr/>
        <a:lstStyle/>
        <a:p>
          <a:endParaRPr lang="en-US"/>
        </a:p>
      </dgm:t>
    </dgm:pt>
    <dgm:pt modelId="{98535766-74B9-4E12-96B2-9EEB758665D1}">
      <dgm:prSet custT="1"/>
      <dgm:spPr/>
      <dgm:t>
        <a:bodyPr/>
        <a:lstStyle/>
        <a:p>
          <a:r>
            <a:rPr lang="en-US" sz="3000" b="1" dirty="0">
              <a:solidFill>
                <a:schemeClr val="tx1"/>
              </a:solidFill>
            </a:rPr>
            <a:t>We are left wandering in a spiritual vacuum.</a:t>
          </a:r>
        </a:p>
      </dgm:t>
    </dgm:pt>
    <dgm:pt modelId="{AD4C8062-0A6E-4EE7-B381-E389B2DD9241}" type="parTrans" cxnId="{454D015D-B62C-4766-9F4C-8EC1A51557B4}">
      <dgm:prSet/>
      <dgm:spPr/>
      <dgm:t>
        <a:bodyPr/>
        <a:lstStyle/>
        <a:p>
          <a:endParaRPr lang="en-US"/>
        </a:p>
      </dgm:t>
    </dgm:pt>
    <dgm:pt modelId="{7177E37F-B71F-499E-87F0-9163D0A8E349}" type="sibTrans" cxnId="{454D015D-B62C-4766-9F4C-8EC1A51557B4}">
      <dgm:prSet/>
      <dgm:spPr/>
      <dgm:t>
        <a:bodyPr/>
        <a:lstStyle/>
        <a:p>
          <a:endParaRPr lang="en-US"/>
        </a:p>
      </dgm:t>
    </dgm:pt>
    <dgm:pt modelId="{E26C2921-309A-4CA9-8E9B-A049F1A474D9}">
      <dgm:prSet custT="1"/>
      <dgm:spPr/>
      <dgm:t>
        <a:bodyPr/>
        <a:lstStyle/>
        <a:p>
          <a:r>
            <a:rPr lang="en-US" sz="3000" b="1" dirty="0">
              <a:solidFill>
                <a:schemeClr val="tx1"/>
              </a:solidFill>
            </a:rPr>
            <a:t>We try to regain control </a:t>
          </a:r>
          <a:r>
            <a:rPr lang="en-US" sz="3000" b="1" i="1" u="sng" dirty="0">
              <a:solidFill>
                <a:schemeClr val="tx1"/>
              </a:solidFill>
            </a:rPr>
            <a:t>on our own.</a:t>
          </a:r>
        </a:p>
      </dgm:t>
    </dgm:pt>
    <dgm:pt modelId="{438428B1-5BC7-46FC-A9E8-3236309F5D60}" type="parTrans" cxnId="{E45A69DA-0636-4C32-B025-2FCA370BD837}">
      <dgm:prSet/>
      <dgm:spPr/>
      <dgm:t>
        <a:bodyPr/>
        <a:lstStyle/>
        <a:p>
          <a:endParaRPr lang="en-US"/>
        </a:p>
      </dgm:t>
    </dgm:pt>
    <dgm:pt modelId="{AB8000C6-C6AA-440C-AAFA-D3C0C32569FE}" type="sibTrans" cxnId="{E45A69DA-0636-4C32-B025-2FCA370BD837}">
      <dgm:prSet/>
      <dgm:spPr/>
      <dgm:t>
        <a:bodyPr/>
        <a:lstStyle/>
        <a:p>
          <a:endParaRPr lang="en-US"/>
        </a:p>
      </dgm:t>
    </dgm:pt>
    <dgm:pt modelId="{1D278A47-FDB4-4EE8-A8AA-E7A091641949}">
      <dgm:prSet custT="1"/>
      <dgm:spPr/>
      <dgm:t>
        <a:bodyPr/>
        <a:lstStyle/>
        <a:p>
          <a:r>
            <a:rPr lang="en-US" sz="3000" b="1" dirty="0">
              <a:solidFill>
                <a:schemeClr val="tx1"/>
              </a:solidFill>
            </a:rPr>
            <a:t>We end up yielding to things that can’t satisfy.</a:t>
          </a:r>
        </a:p>
      </dgm:t>
    </dgm:pt>
    <dgm:pt modelId="{A2484C41-E37B-44B6-80E6-14455714F58C}" type="parTrans" cxnId="{457139BA-DBC5-4695-B330-A5571C86002F}">
      <dgm:prSet/>
      <dgm:spPr/>
      <dgm:t>
        <a:bodyPr/>
        <a:lstStyle/>
        <a:p>
          <a:endParaRPr lang="en-US"/>
        </a:p>
      </dgm:t>
    </dgm:pt>
    <dgm:pt modelId="{B65DAB48-C05C-4008-AA05-51EB1C901A50}" type="sibTrans" cxnId="{457139BA-DBC5-4695-B330-A5571C86002F}">
      <dgm:prSet/>
      <dgm:spPr/>
      <dgm:t>
        <a:bodyPr/>
        <a:lstStyle/>
        <a:p>
          <a:endParaRPr lang="en-US"/>
        </a:p>
      </dgm:t>
    </dgm:pt>
    <dgm:pt modelId="{69A80BF0-860B-41D3-8F7E-80696E5D1C6E}" type="pres">
      <dgm:prSet presAssocID="{19750A7B-418E-4EAB-9D38-E4CAADFCDEC4}" presName="CompostProcess" presStyleCnt="0">
        <dgm:presLayoutVars>
          <dgm:dir/>
          <dgm:resizeHandles val="exact"/>
        </dgm:presLayoutVars>
      </dgm:prSet>
      <dgm:spPr/>
    </dgm:pt>
    <dgm:pt modelId="{92479184-F52B-446C-AA70-3B2ACD110B4C}" type="pres">
      <dgm:prSet presAssocID="{19750A7B-418E-4EAB-9D38-E4CAADFCDEC4}" presName="arrow" presStyleLbl="bgShp" presStyleIdx="0" presStyleCnt="1" custAng="1651635" custScaleX="117647" custScaleY="78069" custLinFactNeighborX="4746" custLinFactNeighborY="-2479"/>
      <dgm:spPr/>
    </dgm:pt>
    <dgm:pt modelId="{75D57A69-F64E-47E9-B055-71BF66DEBDAE}" type="pres">
      <dgm:prSet presAssocID="{19750A7B-418E-4EAB-9D38-E4CAADFCDEC4}" presName="linearProcess" presStyleCnt="0"/>
      <dgm:spPr/>
    </dgm:pt>
    <dgm:pt modelId="{50E58698-9DEB-42C7-83A7-9E9C48E93525}" type="pres">
      <dgm:prSet presAssocID="{67430CA9-F352-430F-85DE-D081F0549C28}" presName="textNode" presStyleLbl="node1" presStyleIdx="0" presStyleCnt="4" custScaleX="103210" custScaleY="126385" custLinFactY="-67217" custLinFactNeighborX="-5804" custLinFactNeighborY="-100000">
        <dgm:presLayoutVars>
          <dgm:bulletEnabled val="1"/>
        </dgm:presLayoutVars>
      </dgm:prSet>
      <dgm:spPr/>
    </dgm:pt>
    <dgm:pt modelId="{1BCC6BF0-FB29-4A09-8C5F-ADE44B2AACCF}" type="pres">
      <dgm:prSet presAssocID="{31D381BA-212F-434D-86C5-260D28B858C1}" presName="sibTrans" presStyleCnt="0"/>
      <dgm:spPr/>
    </dgm:pt>
    <dgm:pt modelId="{F97E1B0E-B3D3-4132-A3A3-58EA2E3A8633}" type="pres">
      <dgm:prSet presAssocID="{98535766-74B9-4E12-96B2-9EEB758665D1}" presName="textNode" presStyleLbl="node1" presStyleIdx="1" presStyleCnt="4" custScaleX="145311" custScaleY="91490" custLinFactNeighborX="-15577" custLinFactNeighborY="-43157">
        <dgm:presLayoutVars>
          <dgm:bulletEnabled val="1"/>
        </dgm:presLayoutVars>
      </dgm:prSet>
      <dgm:spPr/>
    </dgm:pt>
    <dgm:pt modelId="{3CEF82CC-0E90-495A-BAD8-CA29F7C2F745}" type="pres">
      <dgm:prSet presAssocID="{7177E37F-B71F-499E-87F0-9163D0A8E349}" presName="sibTrans" presStyleCnt="0"/>
      <dgm:spPr/>
    </dgm:pt>
    <dgm:pt modelId="{1AB12C99-38A2-4010-A404-1BFED2546E09}" type="pres">
      <dgm:prSet presAssocID="{E26C2921-309A-4CA9-8E9B-A049F1A474D9}" presName="textNode" presStyleLbl="node1" presStyleIdx="2" presStyleCnt="4" custScaleX="110407" custScaleY="104815" custLinFactNeighborX="-53058" custLinFactNeighborY="3139">
        <dgm:presLayoutVars>
          <dgm:bulletEnabled val="1"/>
        </dgm:presLayoutVars>
      </dgm:prSet>
      <dgm:spPr/>
    </dgm:pt>
    <dgm:pt modelId="{B23BA03E-B219-42E1-81F4-4BED974BCBC8}" type="pres">
      <dgm:prSet presAssocID="{AB8000C6-C6AA-440C-AAFA-D3C0C32569FE}" presName="sibTrans" presStyleCnt="0"/>
      <dgm:spPr/>
    </dgm:pt>
    <dgm:pt modelId="{67523CB3-74D2-4E4F-A115-18E584EB49EF}" type="pres">
      <dgm:prSet presAssocID="{1D278A47-FDB4-4EE8-A8AA-E7A091641949}" presName="textNode" presStyleLbl="node1" presStyleIdx="3" presStyleCnt="4" custScaleX="113976" custScaleY="139206" custLinFactNeighborX="-81318" custLinFactNeighborY="38324">
        <dgm:presLayoutVars>
          <dgm:bulletEnabled val="1"/>
        </dgm:presLayoutVars>
      </dgm:prSet>
      <dgm:spPr/>
    </dgm:pt>
  </dgm:ptLst>
  <dgm:cxnLst>
    <dgm:cxn modelId="{82D89E01-82CE-4A83-B9CD-66F609840999}" type="presOf" srcId="{19750A7B-418E-4EAB-9D38-E4CAADFCDEC4}" destId="{69A80BF0-860B-41D3-8F7E-80696E5D1C6E}" srcOrd="0" destOrd="0" presId="urn:microsoft.com/office/officeart/2005/8/layout/hProcess9"/>
    <dgm:cxn modelId="{0BDB443F-75ED-40B0-A9D1-F610533AEF8B}" type="presOf" srcId="{98535766-74B9-4E12-96B2-9EEB758665D1}" destId="{F97E1B0E-B3D3-4132-A3A3-58EA2E3A8633}" srcOrd="0" destOrd="0" presId="urn:microsoft.com/office/officeart/2005/8/layout/hProcess9"/>
    <dgm:cxn modelId="{454D015D-B62C-4766-9F4C-8EC1A51557B4}" srcId="{19750A7B-418E-4EAB-9D38-E4CAADFCDEC4}" destId="{98535766-74B9-4E12-96B2-9EEB758665D1}" srcOrd="1" destOrd="0" parTransId="{AD4C8062-0A6E-4EE7-B381-E389B2DD9241}" sibTransId="{7177E37F-B71F-499E-87F0-9163D0A8E349}"/>
    <dgm:cxn modelId="{C1621D5A-7266-4CD6-A12A-73F686B180F7}" type="presOf" srcId="{67430CA9-F352-430F-85DE-D081F0549C28}" destId="{50E58698-9DEB-42C7-83A7-9E9C48E93525}" srcOrd="0" destOrd="0" presId="urn:microsoft.com/office/officeart/2005/8/layout/hProcess9"/>
    <dgm:cxn modelId="{A61D9FA2-E761-4C3B-A7A8-C44D4693578B}" type="presOf" srcId="{1D278A47-FDB4-4EE8-A8AA-E7A091641949}" destId="{67523CB3-74D2-4E4F-A115-18E584EB49EF}" srcOrd="0" destOrd="0" presId="urn:microsoft.com/office/officeart/2005/8/layout/hProcess9"/>
    <dgm:cxn modelId="{457139BA-DBC5-4695-B330-A5571C86002F}" srcId="{19750A7B-418E-4EAB-9D38-E4CAADFCDEC4}" destId="{1D278A47-FDB4-4EE8-A8AA-E7A091641949}" srcOrd="3" destOrd="0" parTransId="{A2484C41-E37B-44B6-80E6-14455714F58C}" sibTransId="{B65DAB48-C05C-4008-AA05-51EB1C901A50}"/>
    <dgm:cxn modelId="{CCE54BCF-2C49-41EE-9247-661166E2342D}" srcId="{19750A7B-418E-4EAB-9D38-E4CAADFCDEC4}" destId="{67430CA9-F352-430F-85DE-D081F0549C28}" srcOrd="0" destOrd="0" parTransId="{E2B290E0-AA06-485B-8B5D-CA310D715865}" sibTransId="{31D381BA-212F-434D-86C5-260D28B858C1}"/>
    <dgm:cxn modelId="{E45A69DA-0636-4C32-B025-2FCA370BD837}" srcId="{19750A7B-418E-4EAB-9D38-E4CAADFCDEC4}" destId="{E26C2921-309A-4CA9-8E9B-A049F1A474D9}" srcOrd="2" destOrd="0" parTransId="{438428B1-5BC7-46FC-A9E8-3236309F5D60}" sibTransId="{AB8000C6-C6AA-440C-AAFA-D3C0C32569FE}"/>
    <dgm:cxn modelId="{1E9EF6F9-F39C-4DE7-8348-9F9A78DCF330}" type="presOf" srcId="{E26C2921-309A-4CA9-8E9B-A049F1A474D9}" destId="{1AB12C99-38A2-4010-A404-1BFED2546E09}" srcOrd="0" destOrd="0" presId="urn:microsoft.com/office/officeart/2005/8/layout/hProcess9"/>
    <dgm:cxn modelId="{BE8D7FBC-3036-4C64-A2F0-413973AF10D0}" type="presParOf" srcId="{69A80BF0-860B-41D3-8F7E-80696E5D1C6E}" destId="{92479184-F52B-446C-AA70-3B2ACD110B4C}" srcOrd="0" destOrd="0" presId="urn:microsoft.com/office/officeart/2005/8/layout/hProcess9"/>
    <dgm:cxn modelId="{A4458B98-5704-4767-82C4-6AB4C27E2718}" type="presParOf" srcId="{69A80BF0-860B-41D3-8F7E-80696E5D1C6E}" destId="{75D57A69-F64E-47E9-B055-71BF66DEBDAE}" srcOrd="1" destOrd="0" presId="urn:microsoft.com/office/officeart/2005/8/layout/hProcess9"/>
    <dgm:cxn modelId="{57AC43CD-B5B4-4C14-8B34-3BD6AFBB119F}" type="presParOf" srcId="{75D57A69-F64E-47E9-B055-71BF66DEBDAE}" destId="{50E58698-9DEB-42C7-83A7-9E9C48E93525}" srcOrd="0" destOrd="0" presId="urn:microsoft.com/office/officeart/2005/8/layout/hProcess9"/>
    <dgm:cxn modelId="{E43CF03D-D320-47F7-92F8-766D6562985F}" type="presParOf" srcId="{75D57A69-F64E-47E9-B055-71BF66DEBDAE}" destId="{1BCC6BF0-FB29-4A09-8C5F-ADE44B2AACCF}" srcOrd="1" destOrd="0" presId="urn:microsoft.com/office/officeart/2005/8/layout/hProcess9"/>
    <dgm:cxn modelId="{5A7CCB69-4F76-41C3-A8B6-371FBF01E70D}" type="presParOf" srcId="{75D57A69-F64E-47E9-B055-71BF66DEBDAE}" destId="{F97E1B0E-B3D3-4132-A3A3-58EA2E3A8633}" srcOrd="2" destOrd="0" presId="urn:microsoft.com/office/officeart/2005/8/layout/hProcess9"/>
    <dgm:cxn modelId="{7D8BB8DA-7F21-4754-AFA6-D417C9D61A69}" type="presParOf" srcId="{75D57A69-F64E-47E9-B055-71BF66DEBDAE}" destId="{3CEF82CC-0E90-495A-BAD8-CA29F7C2F745}" srcOrd="3" destOrd="0" presId="urn:microsoft.com/office/officeart/2005/8/layout/hProcess9"/>
    <dgm:cxn modelId="{C0384B8C-F5AA-4012-BB5F-52F61863498F}" type="presParOf" srcId="{75D57A69-F64E-47E9-B055-71BF66DEBDAE}" destId="{1AB12C99-38A2-4010-A404-1BFED2546E09}" srcOrd="4" destOrd="0" presId="urn:microsoft.com/office/officeart/2005/8/layout/hProcess9"/>
    <dgm:cxn modelId="{CFD56DA5-3D64-4271-9C6D-767E43919C14}" type="presParOf" srcId="{75D57A69-F64E-47E9-B055-71BF66DEBDAE}" destId="{B23BA03E-B219-42E1-81F4-4BED974BCBC8}" srcOrd="5" destOrd="0" presId="urn:microsoft.com/office/officeart/2005/8/layout/hProcess9"/>
    <dgm:cxn modelId="{AF145B6E-8BBD-4B79-B038-36977052066F}" type="presParOf" srcId="{75D57A69-F64E-47E9-B055-71BF66DEBDAE}" destId="{67523CB3-74D2-4E4F-A115-18E584EB49EF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479184-F52B-446C-AA70-3B2ACD110B4C}">
      <dsp:nvSpPr>
        <dsp:cNvPr id="0" name=""/>
        <dsp:cNvSpPr/>
      </dsp:nvSpPr>
      <dsp:spPr>
        <a:xfrm rot="1651635">
          <a:off x="308024" y="1026003"/>
          <a:ext cx="8903672" cy="362248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E58698-9DEB-42C7-83A7-9E9C48E93525}">
      <dsp:nvSpPr>
        <dsp:cNvPr id="0" name=""/>
        <dsp:cNvSpPr/>
      </dsp:nvSpPr>
      <dsp:spPr>
        <a:xfrm>
          <a:off x="0" y="0"/>
          <a:ext cx="2426298" cy="21945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We are rebels from childhood.</a:t>
          </a:r>
        </a:p>
      </dsp:txBody>
      <dsp:txXfrm>
        <a:off x="107130" y="107130"/>
        <a:ext cx="2212038" cy="1980307"/>
      </dsp:txXfrm>
    </dsp:sp>
    <dsp:sp modelId="{F97E1B0E-B3D3-4132-A3A3-58EA2E3A8633}">
      <dsp:nvSpPr>
        <dsp:cNvPr id="0" name=""/>
        <dsp:cNvSpPr/>
      </dsp:nvSpPr>
      <dsp:spPr>
        <a:xfrm>
          <a:off x="2591648" y="699066"/>
          <a:ext cx="1764280" cy="28572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rgbClr val="666699"/>
              </a:solidFill>
            </a:rPr>
            <a:t>We rebel to gain control of our own lives</a:t>
          </a:r>
        </a:p>
      </dsp:txBody>
      <dsp:txXfrm>
        <a:off x="2677773" y="785191"/>
        <a:ext cx="1592030" cy="2684957"/>
      </dsp:txXfrm>
    </dsp:sp>
    <dsp:sp modelId="{1AB12C99-38A2-4010-A404-1BFED2546E09}">
      <dsp:nvSpPr>
        <dsp:cNvPr id="0" name=""/>
        <dsp:cNvSpPr/>
      </dsp:nvSpPr>
      <dsp:spPr>
        <a:xfrm>
          <a:off x="4451839" y="2425147"/>
          <a:ext cx="2478646" cy="21862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rgbClr val="666699"/>
              </a:solidFill>
            </a:rPr>
            <a:t>We want control because something is missing</a:t>
          </a:r>
        </a:p>
      </dsp:txBody>
      <dsp:txXfrm>
        <a:off x="4558564" y="2531872"/>
        <a:ext cx="2265196" cy="1972820"/>
      </dsp:txXfrm>
    </dsp:sp>
    <dsp:sp modelId="{67523CB3-74D2-4E4F-A115-18E584EB49EF}">
      <dsp:nvSpPr>
        <dsp:cNvPr id="0" name=""/>
        <dsp:cNvSpPr/>
      </dsp:nvSpPr>
      <dsp:spPr>
        <a:xfrm>
          <a:off x="7043275" y="3444244"/>
          <a:ext cx="1860401" cy="24993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rgbClr val="666699"/>
              </a:solidFill>
            </a:rPr>
            <a:t>To gain control, we must yield control</a:t>
          </a:r>
        </a:p>
      </dsp:txBody>
      <dsp:txXfrm>
        <a:off x="7134092" y="3535061"/>
        <a:ext cx="1678767" cy="23177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479184-F52B-446C-AA70-3B2ACD110B4C}">
      <dsp:nvSpPr>
        <dsp:cNvPr id="0" name=""/>
        <dsp:cNvSpPr/>
      </dsp:nvSpPr>
      <dsp:spPr>
        <a:xfrm rot="1651635">
          <a:off x="308024" y="1026003"/>
          <a:ext cx="8903672" cy="362248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E58698-9DEB-42C7-83A7-9E9C48E93525}">
      <dsp:nvSpPr>
        <dsp:cNvPr id="0" name=""/>
        <dsp:cNvSpPr/>
      </dsp:nvSpPr>
      <dsp:spPr>
        <a:xfrm>
          <a:off x="0" y="0"/>
          <a:ext cx="2426298" cy="21945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We are rebels from childhood.</a:t>
          </a:r>
        </a:p>
      </dsp:txBody>
      <dsp:txXfrm>
        <a:off x="107130" y="107130"/>
        <a:ext cx="2212038" cy="1980307"/>
      </dsp:txXfrm>
    </dsp:sp>
    <dsp:sp modelId="{F97E1B0E-B3D3-4132-A3A3-58EA2E3A8633}">
      <dsp:nvSpPr>
        <dsp:cNvPr id="0" name=""/>
        <dsp:cNvSpPr/>
      </dsp:nvSpPr>
      <dsp:spPr>
        <a:xfrm>
          <a:off x="2591648" y="699066"/>
          <a:ext cx="1764280" cy="28572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tx1"/>
              </a:solidFill>
            </a:rPr>
            <a:t>We rebel to gain control of our own lives.</a:t>
          </a:r>
        </a:p>
      </dsp:txBody>
      <dsp:txXfrm>
        <a:off x="2677773" y="785191"/>
        <a:ext cx="1592030" cy="2684957"/>
      </dsp:txXfrm>
    </dsp:sp>
    <dsp:sp modelId="{1AB12C99-38A2-4010-A404-1BFED2546E09}">
      <dsp:nvSpPr>
        <dsp:cNvPr id="0" name=""/>
        <dsp:cNvSpPr/>
      </dsp:nvSpPr>
      <dsp:spPr>
        <a:xfrm>
          <a:off x="4451839" y="2425147"/>
          <a:ext cx="2478646" cy="21862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rgbClr val="666699"/>
              </a:solidFill>
            </a:rPr>
            <a:t>We want control because something is missing</a:t>
          </a:r>
        </a:p>
      </dsp:txBody>
      <dsp:txXfrm>
        <a:off x="4558564" y="2531872"/>
        <a:ext cx="2265196" cy="1972820"/>
      </dsp:txXfrm>
    </dsp:sp>
    <dsp:sp modelId="{67523CB3-74D2-4E4F-A115-18E584EB49EF}">
      <dsp:nvSpPr>
        <dsp:cNvPr id="0" name=""/>
        <dsp:cNvSpPr/>
      </dsp:nvSpPr>
      <dsp:spPr>
        <a:xfrm>
          <a:off x="7043275" y="3444244"/>
          <a:ext cx="1860401" cy="24993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rgbClr val="666699"/>
              </a:solidFill>
            </a:rPr>
            <a:t>To gain control, we must yield control</a:t>
          </a:r>
        </a:p>
      </dsp:txBody>
      <dsp:txXfrm>
        <a:off x="7134092" y="3535061"/>
        <a:ext cx="1678767" cy="23177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479184-F52B-446C-AA70-3B2ACD110B4C}">
      <dsp:nvSpPr>
        <dsp:cNvPr id="0" name=""/>
        <dsp:cNvSpPr/>
      </dsp:nvSpPr>
      <dsp:spPr>
        <a:xfrm rot="1651635">
          <a:off x="308024" y="1026003"/>
          <a:ext cx="8903672" cy="362248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E58698-9DEB-42C7-83A7-9E9C48E93525}">
      <dsp:nvSpPr>
        <dsp:cNvPr id="0" name=""/>
        <dsp:cNvSpPr/>
      </dsp:nvSpPr>
      <dsp:spPr>
        <a:xfrm>
          <a:off x="0" y="0"/>
          <a:ext cx="2426298" cy="21945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We are rebels from childhood.</a:t>
          </a:r>
        </a:p>
      </dsp:txBody>
      <dsp:txXfrm>
        <a:off x="107130" y="107130"/>
        <a:ext cx="2212038" cy="1980307"/>
      </dsp:txXfrm>
    </dsp:sp>
    <dsp:sp modelId="{F97E1B0E-B3D3-4132-A3A3-58EA2E3A8633}">
      <dsp:nvSpPr>
        <dsp:cNvPr id="0" name=""/>
        <dsp:cNvSpPr/>
      </dsp:nvSpPr>
      <dsp:spPr>
        <a:xfrm>
          <a:off x="2591648" y="699066"/>
          <a:ext cx="1764280" cy="28572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tx1"/>
              </a:solidFill>
            </a:rPr>
            <a:t>We rebel to gain control of our own lives.</a:t>
          </a:r>
        </a:p>
      </dsp:txBody>
      <dsp:txXfrm>
        <a:off x="2677773" y="785191"/>
        <a:ext cx="1592030" cy="2684957"/>
      </dsp:txXfrm>
    </dsp:sp>
    <dsp:sp modelId="{1AB12C99-38A2-4010-A404-1BFED2546E09}">
      <dsp:nvSpPr>
        <dsp:cNvPr id="0" name=""/>
        <dsp:cNvSpPr/>
      </dsp:nvSpPr>
      <dsp:spPr>
        <a:xfrm>
          <a:off x="4451839" y="2425147"/>
          <a:ext cx="2478646" cy="21862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tx1"/>
              </a:solidFill>
            </a:rPr>
            <a:t>We want control because something is missing.</a:t>
          </a:r>
        </a:p>
      </dsp:txBody>
      <dsp:txXfrm>
        <a:off x="4558564" y="2531872"/>
        <a:ext cx="2265196" cy="1972820"/>
      </dsp:txXfrm>
    </dsp:sp>
    <dsp:sp modelId="{67523CB3-74D2-4E4F-A115-18E584EB49EF}">
      <dsp:nvSpPr>
        <dsp:cNvPr id="0" name=""/>
        <dsp:cNvSpPr/>
      </dsp:nvSpPr>
      <dsp:spPr>
        <a:xfrm>
          <a:off x="7043275" y="3444244"/>
          <a:ext cx="1860401" cy="24993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rgbClr val="666699"/>
              </a:solidFill>
            </a:rPr>
            <a:t>To gain control, we must yield control</a:t>
          </a:r>
        </a:p>
      </dsp:txBody>
      <dsp:txXfrm>
        <a:off x="7134092" y="3535061"/>
        <a:ext cx="1678767" cy="231772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479184-F52B-446C-AA70-3B2ACD110B4C}">
      <dsp:nvSpPr>
        <dsp:cNvPr id="0" name=""/>
        <dsp:cNvSpPr/>
      </dsp:nvSpPr>
      <dsp:spPr>
        <a:xfrm rot="1651635">
          <a:off x="308024" y="1026003"/>
          <a:ext cx="8903672" cy="362248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E58698-9DEB-42C7-83A7-9E9C48E93525}">
      <dsp:nvSpPr>
        <dsp:cNvPr id="0" name=""/>
        <dsp:cNvSpPr/>
      </dsp:nvSpPr>
      <dsp:spPr>
        <a:xfrm>
          <a:off x="0" y="7445"/>
          <a:ext cx="2426298" cy="21945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We are rebels from childhood.</a:t>
          </a:r>
        </a:p>
      </dsp:txBody>
      <dsp:txXfrm>
        <a:off x="107130" y="114575"/>
        <a:ext cx="2212038" cy="1980307"/>
      </dsp:txXfrm>
    </dsp:sp>
    <dsp:sp modelId="{F97E1B0E-B3D3-4132-A3A3-58EA2E3A8633}">
      <dsp:nvSpPr>
        <dsp:cNvPr id="0" name=""/>
        <dsp:cNvSpPr/>
      </dsp:nvSpPr>
      <dsp:spPr>
        <a:xfrm>
          <a:off x="2591648" y="699066"/>
          <a:ext cx="1764280" cy="28572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tx1"/>
              </a:solidFill>
            </a:rPr>
            <a:t>We rebel to gain control of our own lives.</a:t>
          </a:r>
        </a:p>
      </dsp:txBody>
      <dsp:txXfrm>
        <a:off x="2677773" y="785191"/>
        <a:ext cx="1592030" cy="2684957"/>
      </dsp:txXfrm>
    </dsp:sp>
    <dsp:sp modelId="{1AB12C99-38A2-4010-A404-1BFED2546E09}">
      <dsp:nvSpPr>
        <dsp:cNvPr id="0" name=""/>
        <dsp:cNvSpPr/>
      </dsp:nvSpPr>
      <dsp:spPr>
        <a:xfrm>
          <a:off x="4451839" y="2425147"/>
          <a:ext cx="2478646" cy="21862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tx1"/>
              </a:solidFill>
            </a:rPr>
            <a:t>We want control because something is missing.</a:t>
          </a:r>
        </a:p>
      </dsp:txBody>
      <dsp:txXfrm>
        <a:off x="4558564" y="2531872"/>
        <a:ext cx="2265196" cy="1972820"/>
      </dsp:txXfrm>
    </dsp:sp>
    <dsp:sp modelId="{67523CB3-74D2-4E4F-A115-18E584EB49EF}">
      <dsp:nvSpPr>
        <dsp:cNvPr id="0" name=""/>
        <dsp:cNvSpPr/>
      </dsp:nvSpPr>
      <dsp:spPr>
        <a:xfrm>
          <a:off x="7043275" y="3444244"/>
          <a:ext cx="1860401" cy="24993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tx1"/>
              </a:solidFill>
            </a:rPr>
            <a:t>To gain control, we must yield control.</a:t>
          </a:r>
        </a:p>
      </dsp:txBody>
      <dsp:txXfrm>
        <a:off x="7134092" y="3535061"/>
        <a:ext cx="1678767" cy="231772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479184-F52B-446C-AA70-3B2ACD110B4C}">
      <dsp:nvSpPr>
        <dsp:cNvPr id="0" name=""/>
        <dsp:cNvSpPr/>
      </dsp:nvSpPr>
      <dsp:spPr>
        <a:xfrm rot="1651635">
          <a:off x="359185" y="924624"/>
          <a:ext cx="8903672" cy="366892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E58698-9DEB-42C7-83A7-9E9C48E93525}">
      <dsp:nvSpPr>
        <dsp:cNvPr id="0" name=""/>
        <dsp:cNvSpPr/>
      </dsp:nvSpPr>
      <dsp:spPr>
        <a:xfrm>
          <a:off x="0" y="0"/>
          <a:ext cx="1767786" cy="30432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We are rebels since the Garden of Eden.</a:t>
          </a:r>
        </a:p>
      </dsp:txBody>
      <dsp:txXfrm>
        <a:off x="86296" y="86296"/>
        <a:ext cx="1595194" cy="2870657"/>
      </dsp:txXfrm>
    </dsp:sp>
    <dsp:sp modelId="{F97E1B0E-B3D3-4132-A3A3-58EA2E3A8633}">
      <dsp:nvSpPr>
        <dsp:cNvPr id="0" name=""/>
        <dsp:cNvSpPr/>
      </dsp:nvSpPr>
      <dsp:spPr>
        <a:xfrm>
          <a:off x="1995183" y="1278501"/>
          <a:ext cx="2488895" cy="22030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rgbClr val="666699"/>
              </a:solidFill>
            </a:rPr>
            <a:t>We are left wandering in a spiritual vacuum</a:t>
          </a:r>
        </a:p>
      </dsp:txBody>
      <dsp:txXfrm>
        <a:off x="2102725" y="1386043"/>
        <a:ext cx="2273811" cy="1987922"/>
      </dsp:txXfrm>
    </dsp:sp>
    <dsp:sp modelId="{1AB12C99-38A2-4010-A404-1BFED2546E09}">
      <dsp:nvSpPr>
        <dsp:cNvPr id="0" name=""/>
        <dsp:cNvSpPr/>
      </dsp:nvSpPr>
      <dsp:spPr>
        <a:xfrm>
          <a:off x="4650420" y="2232844"/>
          <a:ext cx="1891057" cy="25238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rgbClr val="666699"/>
              </a:solidFill>
            </a:rPr>
            <a:t>We try to regain control </a:t>
          </a:r>
          <a:r>
            <a:rPr lang="en-US" sz="3000" b="1" i="1" u="sng" kern="1200" dirty="0">
              <a:solidFill>
                <a:srgbClr val="666699"/>
              </a:solidFill>
            </a:rPr>
            <a:t>on our own</a:t>
          </a:r>
        </a:p>
      </dsp:txBody>
      <dsp:txXfrm>
        <a:off x="4742734" y="2325158"/>
        <a:ext cx="1706429" cy="2339233"/>
      </dsp:txXfrm>
    </dsp:sp>
    <dsp:sp modelId="{67523CB3-74D2-4E4F-A115-18E584EB49EF}">
      <dsp:nvSpPr>
        <dsp:cNvPr id="0" name=""/>
        <dsp:cNvSpPr/>
      </dsp:nvSpPr>
      <dsp:spPr>
        <a:xfrm>
          <a:off x="6732354" y="2666017"/>
          <a:ext cx="1952187" cy="33519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rgbClr val="666699"/>
              </a:solidFill>
            </a:rPr>
            <a:t>We end up yielding to things that can’t satisfy</a:t>
          </a:r>
        </a:p>
      </dsp:txBody>
      <dsp:txXfrm>
        <a:off x="6827652" y="2761315"/>
        <a:ext cx="1761591" cy="316137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479184-F52B-446C-AA70-3B2ACD110B4C}">
      <dsp:nvSpPr>
        <dsp:cNvPr id="0" name=""/>
        <dsp:cNvSpPr/>
      </dsp:nvSpPr>
      <dsp:spPr>
        <a:xfrm rot="1651635">
          <a:off x="359185" y="924624"/>
          <a:ext cx="8903672" cy="366892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E58698-9DEB-42C7-83A7-9E9C48E93525}">
      <dsp:nvSpPr>
        <dsp:cNvPr id="0" name=""/>
        <dsp:cNvSpPr/>
      </dsp:nvSpPr>
      <dsp:spPr>
        <a:xfrm>
          <a:off x="0" y="0"/>
          <a:ext cx="1767786" cy="30432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We are rebels since the Garden of Eden.</a:t>
          </a:r>
        </a:p>
      </dsp:txBody>
      <dsp:txXfrm>
        <a:off x="86296" y="86296"/>
        <a:ext cx="1595194" cy="2870657"/>
      </dsp:txXfrm>
    </dsp:sp>
    <dsp:sp modelId="{F97E1B0E-B3D3-4132-A3A3-58EA2E3A8633}">
      <dsp:nvSpPr>
        <dsp:cNvPr id="0" name=""/>
        <dsp:cNvSpPr/>
      </dsp:nvSpPr>
      <dsp:spPr>
        <a:xfrm>
          <a:off x="1995183" y="1278501"/>
          <a:ext cx="2488895" cy="22030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tx1"/>
              </a:solidFill>
            </a:rPr>
            <a:t>We are left wandering in a spiritual vacuum.</a:t>
          </a:r>
        </a:p>
      </dsp:txBody>
      <dsp:txXfrm>
        <a:off x="2102725" y="1386043"/>
        <a:ext cx="2273811" cy="1987922"/>
      </dsp:txXfrm>
    </dsp:sp>
    <dsp:sp modelId="{1AB12C99-38A2-4010-A404-1BFED2546E09}">
      <dsp:nvSpPr>
        <dsp:cNvPr id="0" name=""/>
        <dsp:cNvSpPr/>
      </dsp:nvSpPr>
      <dsp:spPr>
        <a:xfrm>
          <a:off x="4650420" y="2232844"/>
          <a:ext cx="1891057" cy="25238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rgbClr val="666699"/>
              </a:solidFill>
            </a:rPr>
            <a:t>We try to regain control </a:t>
          </a:r>
          <a:r>
            <a:rPr lang="en-US" sz="3000" b="1" i="1" u="sng" kern="1200" dirty="0">
              <a:solidFill>
                <a:srgbClr val="666699"/>
              </a:solidFill>
            </a:rPr>
            <a:t>on our own</a:t>
          </a:r>
        </a:p>
      </dsp:txBody>
      <dsp:txXfrm>
        <a:off x="4742734" y="2325158"/>
        <a:ext cx="1706429" cy="2339233"/>
      </dsp:txXfrm>
    </dsp:sp>
    <dsp:sp modelId="{67523CB3-74D2-4E4F-A115-18E584EB49EF}">
      <dsp:nvSpPr>
        <dsp:cNvPr id="0" name=""/>
        <dsp:cNvSpPr/>
      </dsp:nvSpPr>
      <dsp:spPr>
        <a:xfrm>
          <a:off x="6732354" y="2666017"/>
          <a:ext cx="1952187" cy="33519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rgbClr val="666699"/>
              </a:solidFill>
            </a:rPr>
            <a:t>We end up yielding to things that can’t satisfy</a:t>
          </a:r>
        </a:p>
      </dsp:txBody>
      <dsp:txXfrm>
        <a:off x="6827652" y="2761315"/>
        <a:ext cx="1761591" cy="316137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479184-F52B-446C-AA70-3B2ACD110B4C}">
      <dsp:nvSpPr>
        <dsp:cNvPr id="0" name=""/>
        <dsp:cNvSpPr/>
      </dsp:nvSpPr>
      <dsp:spPr>
        <a:xfrm rot="1651635">
          <a:off x="359185" y="924624"/>
          <a:ext cx="8903672" cy="366892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E58698-9DEB-42C7-83A7-9E9C48E93525}">
      <dsp:nvSpPr>
        <dsp:cNvPr id="0" name=""/>
        <dsp:cNvSpPr/>
      </dsp:nvSpPr>
      <dsp:spPr>
        <a:xfrm>
          <a:off x="0" y="0"/>
          <a:ext cx="1767786" cy="30432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We are rebels since the Garden of Eden.</a:t>
          </a:r>
        </a:p>
      </dsp:txBody>
      <dsp:txXfrm>
        <a:off x="86296" y="86296"/>
        <a:ext cx="1595194" cy="2870657"/>
      </dsp:txXfrm>
    </dsp:sp>
    <dsp:sp modelId="{F97E1B0E-B3D3-4132-A3A3-58EA2E3A8633}">
      <dsp:nvSpPr>
        <dsp:cNvPr id="0" name=""/>
        <dsp:cNvSpPr/>
      </dsp:nvSpPr>
      <dsp:spPr>
        <a:xfrm>
          <a:off x="1995183" y="1278501"/>
          <a:ext cx="2488895" cy="22030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tx1"/>
              </a:solidFill>
            </a:rPr>
            <a:t>We are left wandering in a spiritual vacuum.</a:t>
          </a:r>
        </a:p>
      </dsp:txBody>
      <dsp:txXfrm>
        <a:off x="2102725" y="1386043"/>
        <a:ext cx="2273811" cy="1987922"/>
      </dsp:txXfrm>
    </dsp:sp>
    <dsp:sp modelId="{1AB12C99-38A2-4010-A404-1BFED2546E09}">
      <dsp:nvSpPr>
        <dsp:cNvPr id="0" name=""/>
        <dsp:cNvSpPr/>
      </dsp:nvSpPr>
      <dsp:spPr>
        <a:xfrm>
          <a:off x="4650420" y="2232844"/>
          <a:ext cx="1891057" cy="25238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tx1"/>
              </a:solidFill>
            </a:rPr>
            <a:t>We try to regain control </a:t>
          </a:r>
          <a:r>
            <a:rPr lang="en-US" sz="3000" b="1" i="1" u="sng" kern="1200" dirty="0">
              <a:solidFill>
                <a:schemeClr val="tx1"/>
              </a:solidFill>
            </a:rPr>
            <a:t>on our own.</a:t>
          </a:r>
        </a:p>
      </dsp:txBody>
      <dsp:txXfrm>
        <a:off x="4742734" y="2325158"/>
        <a:ext cx="1706429" cy="2339233"/>
      </dsp:txXfrm>
    </dsp:sp>
    <dsp:sp modelId="{67523CB3-74D2-4E4F-A115-18E584EB49EF}">
      <dsp:nvSpPr>
        <dsp:cNvPr id="0" name=""/>
        <dsp:cNvSpPr/>
      </dsp:nvSpPr>
      <dsp:spPr>
        <a:xfrm>
          <a:off x="6732354" y="2666017"/>
          <a:ext cx="1952187" cy="33519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rgbClr val="666699"/>
              </a:solidFill>
            </a:rPr>
            <a:t>We end up yielding to things that can’t satisfy</a:t>
          </a:r>
        </a:p>
      </dsp:txBody>
      <dsp:txXfrm>
        <a:off x="6827652" y="2761315"/>
        <a:ext cx="1761591" cy="316137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479184-F52B-446C-AA70-3B2ACD110B4C}">
      <dsp:nvSpPr>
        <dsp:cNvPr id="0" name=""/>
        <dsp:cNvSpPr/>
      </dsp:nvSpPr>
      <dsp:spPr>
        <a:xfrm rot="1651635">
          <a:off x="359185" y="924624"/>
          <a:ext cx="8903672" cy="366892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E58698-9DEB-42C7-83A7-9E9C48E93525}">
      <dsp:nvSpPr>
        <dsp:cNvPr id="0" name=""/>
        <dsp:cNvSpPr/>
      </dsp:nvSpPr>
      <dsp:spPr>
        <a:xfrm>
          <a:off x="0" y="0"/>
          <a:ext cx="1767786" cy="30432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We are rebels since the Garden of Eden.</a:t>
          </a:r>
        </a:p>
      </dsp:txBody>
      <dsp:txXfrm>
        <a:off x="86296" y="86296"/>
        <a:ext cx="1595194" cy="2870657"/>
      </dsp:txXfrm>
    </dsp:sp>
    <dsp:sp modelId="{F97E1B0E-B3D3-4132-A3A3-58EA2E3A8633}">
      <dsp:nvSpPr>
        <dsp:cNvPr id="0" name=""/>
        <dsp:cNvSpPr/>
      </dsp:nvSpPr>
      <dsp:spPr>
        <a:xfrm>
          <a:off x="1995183" y="1278501"/>
          <a:ext cx="2488895" cy="22030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tx1"/>
              </a:solidFill>
            </a:rPr>
            <a:t>We are left wandering in a spiritual vacuum.</a:t>
          </a:r>
        </a:p>
      </dsp:txBody>
      <dsp:txXfrm>
        <a:off x="2102725" y="1386043"/>
        <a:ext cx="2273811" cy="1987922"/>
      </dsp:txXfrm>
    </dsp:sp>
    <dsp:sp modelId="{1AB12C99-38A2-4010-A404-1BFED2546E09}">
      <dsp:nvSpPr>
        <dsp:cNvPr id="0" name=""/>
        <dsp:cNvSpPr/>
      </dsp:nvSpPr>
      <dsp:spPr>
        <a:xfrm>
          <a:off x="4650420" y="2232844"/>
          <a:ext cx="1891057" cy="25238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tx1"/>
              </a:solidFill>
            </a:rPr>
            <a:t>We try to regain control </a:t>
          </a:r>
          <a:r>
            <a:rPr lang="en-US" sz="3000" b="1" i="1" u="sng" kern="1200" dirty="0">
              <a:solidFill>
                <a:schemeClr val="tx1"/>
              </a:solidFill>
            </a:rPr>
            <a:t>on our own.</a:t>
          </a:r>
        </a:p>
      </dsp:txBody>
      <dsp:txXfrm>
        <a:off x="4742734" y="2325158"/>
        <a:ext cx="1706429" cy="2339233"/>
      </dsp:txXfrm>
    </dsp:sp>
    <dsp:sp modelId="{67523CB3-74D2-4E4F-A115-18E584EB49EF}">
      <dsp:nvSpPr>
        <dsp:cNvPr id="0" name=""/>
        <dsp:cNvSpPr/>
      </dsp:nvSpPr>
      <dsp:spPr>
        <a:xfrm>
          <a:off x="6732354" y="2666017"/>
          <a:ext cx="1952187" cy="33519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tx1"/>
              </a:solidFill>
            </a:rPr>
            <a:t>We end up yielding to things that can’t satisfy.</a:t>
          </a:r>
        </a:p>
      </dsp:txBody>
      <dsp:txXfrm>
        <a:off x="6827652" y="2761315"/>
        <a:ext cx="1761591" cy="31613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FFDE6FEB-1DB4-4B96-A71B-DEBF00666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434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80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961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769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388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03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165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9861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444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037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63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842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075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336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534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474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592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993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4201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524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3969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867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17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617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383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9290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718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33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616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577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554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747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252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77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326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257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110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367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3573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446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191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7643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3600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1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61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6623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077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6648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01103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4702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96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5540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160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4857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877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419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3287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6925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9539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9618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6598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6316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929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2349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2411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6802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67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90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251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63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6575" y="6248400"/>
            <a:ext cx="2054225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248400"/>
            <a:ext cx="2887663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8150" y="6257925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97186C-7102-45BE-802D-5458F872B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2809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FC779-5320-4339-B40D-2998B8761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1448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73075"/>
            <a:ext cx="2038350" cy="5394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73075"/>
            <a:ext cx="5962650" cy="5394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1A845-6091-49F2-BD10-BCC55055D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2282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F9104-8CA7-4AED-B18C-98D80BA00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7263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779AB-4534-40E0-86F6-D092BE480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2440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C04D2-92A6-43BF-843E-74691BE10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2916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E0D37-F697-4A0B-8292-7F5B6D138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6622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46BAE-D8A3-4D96-97D2-1F51610F0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1944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7448D-E00A-4712-9915-99B0B9A2A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763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50220-81BF-45D5-81BC-480B4E253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7273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F9FB7-BD3C-44BA-BE1E-142DFCFB4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610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DE428-8D34-4E2B-92FF-188F40E7B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9722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680B8-F6F5-406D-8197-66AB2E42E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8127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38200"/>
            <a:ext cx="9144000" cy="602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ransition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hd7vbYzodoo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microsoft.com/office/2007/relationships/hdphoto" Target="../media/hdphoto10.wdp"/><Relationship Id="rId5" Type="http://schemas.openxmlformats.org/officeDocument/2006/relationships/image" Target="../media/image16.png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kusa.org" TargetMode="External"/><Relationship Id="rId3" Type="http://schemas.openxmlformats.org/officeDocument/2006/relationships/notesSlide" Target="../notesSlides/notesSlide2.xml"/><Relationship Id="rId7" Type="http://schemas.openxmlformats.org/officeDocument/2006/relationships/hyperlink" Target="https://campaignkerusso.org/?p=15257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microsoft.com/office/2007/relationships/hdphoto" Target="../media/hdphoto11.wdp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KEHq10rJAqc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microsoft.com/office/2007/relationships/hdphoto" Target="../media/hdphoto12.wdp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24.png"/><Relationship Id="rId4" Type="http://schemas.microsoft.com/office/2007/relationships/hdphoto" Target="../media/hdphoto1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microsoft.com/office/2007/relationships/hdphoto" Target="../media/hdphoto18.wdp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microsoft.com/office/2007/relationships/hdphoto" Target="../media/hdphoto20.wdp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microsoft.com/office/2007/relationships/hdphoto" Target="../media/hdphoto22.wdp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3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microsoft.com/office/2007/relationships/hdphoto" Target="../media/hdphoto24.wdp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5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microsoft.com/office/2007/relationships/hdphoto" Target="../media/hdphoto26.wdp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microsoft.com/office/2007/relationships/hdphoto" Target="../media/hdphoto27.wdp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nOJz8SZR9PM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microsoft.com/office/2007/relationships/hdphoto" Target="../media/hdphoto28.wdp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microsoft.com/office/2007/relationships/hdphoto" Target="../media/hdphoto29.wdp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microsoft.com/office/2007/relationships/hdphoto" Target="../media/hdphoto30.wdp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2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3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4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5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microsoft.com/office/2007/relationships/hdphoto" Target="../media/hdphoto35.wdp"/><Relationship Id="rId4" Type="http://schemas.openxmlformats.org/officeDocument/2006/relationships/image" Target="../media/image4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kFfztu8-bBQ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6" Type="http://schemas.microsoft.com/office/2007/relationships/hdphoto" Target="../media/hdphoto36.wdp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7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microsoft.com/office/2007/relationships/hdphoto" Target="../media/hdphoto38.wdp"/><Relationship Id="rId4" Type="http://schemas.openxmlformats.org/officeDocument/2006/relationships/image" Target="../media/image5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4" Type="http://schemas.openxmlformats.org/officeDocument/2006/relationships/image" Target="../media/image5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6.xml"/><Relationship Id="rId5" Type="http://schemas.microsoft.com/office/2007/relationships/hdphoto" Target="../media/hdphoto39.wdp"/><Relationship Id="rId4" Type="http://schemas.openxmlformats.org/officeDocument/2006/relationships/image" Target="../media/image5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5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Relationship Id="rId6" Type="http://schemas.microsoft.com/office/2007/relationships/hdphoto" Target="../media/hdphoto40.wdp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62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899C82E-6EDC-43F8-BBC8-6AC6F00E8A93}"/>
              </a:ext>
            </a:extLst>
          </p:cNvPr>
          <p:cNvSpPr txBox="1"/>
          <p:nvPr/>
        </p:nvSpPr>
        <p:spPr>
          <a:xfrm>
            <a:off x="-53748" y="-145143"/>
            <a:ext cx="9144000" cy="6934198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0" rIns="0" bIns="0" rtlCol="0">
            <a:noAutofit/>
          </a:bodyPr>
          <a:lstStyle/>
          <a:p>
            <a:endParaRPr lang="en-US" sz="3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60B604-422A-4333-BC88-7501097EE2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saturation sat="97000"/>
                    </a14:imgEffect>
                    <a14:imgEffect>
                      <a14:brightnessContrast contras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616" r="31782" b="8844"/>
          <a:stretch/>
        </p:blipFill>
        <p:spPr>
          <a:xfrm>
            <a:off x="4265882" y="267742"/>
            <a:ext cx="4278350" cy="5560515"/>
          </a:xfrm>
          <a:prstGeom prst="rect">
            <a:avLst/>
          </a:prstGeom>
          <a:noFill/>
          <a:effectLst>
            <a:glow>
              <a:schemeClr val="accent1"/>
            </a:glow>
            <a:outerShdw dist="127000" dir="5520000" sx="1000" sy="1000" algn="ctr" rotWithShape="0">
              <a:srgbClr val="000000">
                <a:alpha val="43137"/>
              </a:srgbClr>
            </a:outerShdw>
            <a:softEdge rad="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BDEE87-89EF-434F-88E8-7E13210D4DD3}"/>
              </a:ext>
            </a:extLst>
          </p:cNvPr>
          <p:cNvSpPr txBox="1"/>
          <p:nvPr/>
        </p:nvSpPr>
        <p:spPr>
          <a:xfrm>
            <a:off x="609600" y="3048000"/>
            <a:ext cx="5486400" cy="160020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Sketch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effectLst>
            <a:softEdge rad="203200"/>
          </a:effectLst>
        </p:spPr>
        <p:txBody>
          <a:bodyPr wrap="square" lIns="274320" tIns="0" rIns="0" bIns="0" rtlCol="0">
            <a:noAutofit/>
          </a:bodyPr>
          <a:lstStyle/>
          <a:p>
            <a:pPr>
              <a:lnSpc>
                <a:spcPts val="3900"/>
              </a:lnSpc>
            </a:pPr>
            <a:r>
              <a:rPr lang="en-US" sz="5400" b="1" dirty="0">
                <a:solidFill>
                  <a:schemeClr val="bg1"/>
                </a:solidFill>
                <a:latin typeface="18thCentury" pitchFamily="2" charset="0"/>
              </a:rPr>
              <a:t>Hating Emptiness</a:t>
            </a:r>
            <a:br>
              <a:rPr lang="en-US" sz="4800" b="1" dirty="0">
                <a:solidFill>
                  <a:schemeClr val="bg1"/>
                </a:solidFill>
                <a:latin typeface="18thCentury" pitchFamily="2" charset="0"/>
              </a:rPr>
            </a:br>
            <a:endParaRPr lang="en-US" sz="4800" b="1" dirty="0">
              <a:solidFill>
                <a:schemeClr val="bg1"/>
              </a:solidFill>
              <a:latin typeface="18thCentu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4885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Title 1">
            <a:extLst>
              <a:ext uri="{FF2B5EF4-FFF2-40B4-BE49-F238E27FC236}">
                <a16:creationId xmlns:a16="http://schemas.microsoft.com/office/drawing/2014/main" id="{345336E3-7E1B-5D0C-2277-BA5CE77C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676400"/>
          </a:xfrm>
        </p:spPr>
        <p:txBody>
          <a:bodyPr lIns="0" tIns="0" rIns="0" bIns="0"/>
          <a:lstStyle/>
          <a:p>
            <a:r>
              <a:rPr lang="en-US" sz="6000" dirty="0">
                <a:effectLst>
                  <a:glow rad="127000">
                    <a:srgbClr val="362D12"/>
                  </a:glow>
                </a:effectLst>
              </a:rPr>
              <a:t>Candle Flame Dies, Water Rises into Glass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A76B9B-2881-83AC-72C4-82E492D5CD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2" t="24383" r="7302"/>
          <a:stretch/>
        </p:blipFill>
        <p:spPr bwMode="auto">
          <a:xfrm>
            <a:off x="838200" y="1828800"/>
            <a:ext cx="7162800" cy="5467866"/>
          </a:xfrm>
          <a:prstGeom prst="rect">
            <a:avLst/>
          </a:prstGeom>
          <a:solidFill>
            <a:srgbClr val="FFFFFF"/>
          </a:solidFill>
          <a:effectLst>
            <a:softEdge rad="698500"/>
          </a:effectLst>
        </p:spPr>
      </p:pic>
    </p:spTree>
    <p:extLst>
      <p:ext uri="{BB962C8B-B14F-4D97-AF65-F5344CB8AC3E}">
        <p14:creationId xmlns:p14="http://schemas.microsoft.com/office/powerpoint/2010/main" val="10237523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5709E37-4A56-74F2-E5FB-0AA25CDB6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182082"/>
            <a:ext cx="914400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Suggested Next Slide - Video: </a:t>
            </a:r>
          </a:p>
          <a:p>
            <a:pPr algn="ctr"/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Fire and Water Magic Trick </a:t>
            </a:r>
          </a:p>
          <a:p>
            <a:pPr algn="ctr"/>
            <a:endParaRPr lang="en-US" sz="33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3300" b="1" dirty="0">
                <a:solidFill>
                  <a:schemeClr val="accent2">
                    <a:lumMod val="75000"/>
                  </a:schemeClr>
                </a:solidFill>
              </a:rPr>
              <a:t>Click or Ctrl Click Here:</a:t>
            </a:r>
          </a:p>
          <a:p>
            <a:pPr algn="ctr"/>
            <a:endParaRPr lang="en-US" sz="33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rgbClr val="140A00"/>
                </a:solidFill>
                <a:highlight>
                  <a:srgbClr val="FFFF00"/>
                </a:highligh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https://youtu.be/hd7vbYzodoo</a:t>
            </a:r>
            <a:endParaRPr lang="en-US" sz="2400" dirty="0">
              <a:solidFill>
                <a:srgbClr val="140A00"/>
              </a:solidFill>
              <a:highlight>
                <a:srgbClr val="FFFF00"/>
              </a:highlight>
            </a:endParaRPr>
          </a:p>
          <a:p>
            <a:pPr algn="ctr"/>
            <a:endParaRPr lang="en-US" sz="2400" b="1" u="sng" dirty="0">
              <a:solidFill>
                <a:srgbClr val="FF0000"/>
              </a:solidFill>
              <a:highlight>
                <a:srgbClr val="FFFF00"/>
              </a:highlight>
              <a:latin typeface="Trebuchet MS" panose="020B0603020202020204" pitchFamily="34" charset="0"/>
            </a:endParaRPr>
          </a:p>
          <a:p>
            <a:pPr algn="ctr"/>
            <a:endParaRPr lang="en-US" sz="2400" b="1" u="sng" dirty="0">
              <a:solidFill>
                <a:srgbClr val="FF0000"/>
              </a:solidFill>
              <a:highlight>
                <a:srgbClr val="FFFF00"/>
              </a:highlight>
              <a:latin typeface="Trebuchet MS" panose="020B0603020202020204" pitchFamily="34" charset="0"/>
            </a:endParaRPr>
          </a:p>
          <a:p>
            <a:pPr algn="ctr"/>
            <a:endParaRPr lang="en-US" sz="3000" dirty="0">
              <a:solidFill>
                <a:srgbClr val="C00000"/>
              </a:solidFill>
              <a:latin typeface="Trebuchet MS" panose="020B0603020202020204" pitchFamily="34" charset="0"/>
            </a:endParaRPr>
          </a:p>
          <a:p>
            <a:pPr algn="ctr"/>
            <a:endParaRPr lang="en-US" b="1" dirty="0"/>
          </a:p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0287672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9F1FAC-54EA-42A4-831D-E5A67E789E27}"/>
              </a:ext>
            </a:extLst>
          </p:cNvPr>
          <p:cNvSpPr txBox="1"/>
          <p:nvPr/>
        </p:nvSpPr>
        <p:spPr>
          <a:xfrm>
            <a:off x="4419600" y="0"/>
            <a:ext cx="4724400" cy="6781800"/>
          </a:xfrm>
          <a:prstGeom prst="rect">
            <a:avLst/>
          </a:prstGeom>
          <a:noFill/>
        </p:spPr>
        <p:txBody>
          <a:bodyPr wrap="square" lIns="137160" tIns="137160" rIns="91440" bIns="0" rtlCol="0">
            <a:noAutofit/>
          </a:bodyPr>
          <a:lstStyle/>
          <a:p>
            <a:pPr>
              <a:lnSpc>
                <a:spcPts val="3800"/>
              </a:lnSpc>
            </a:pPr>
            <a:r>
              <a:rPr lang="en-US" sz="3600" b="1" dirty="0">
                <a:effectLst>
                  <a:glow rad="127000">
                    <a:srgbClr val="362D12"/>
                  </a:glow>
                </a:effectLst>
                <a:latin typeface="+mn-lt"/>
              </a:rPr>
              <a:t>A scientist named Blaise Pascal, who lived in Paris in the 1600’s, was one of the first to artificially create a vacuum inside a glass tube, thus proving that vacuums can exist.</a:t>
            </a:r>
          </a:p>
          <a:p>
            <a:pPr>
              <a:lnSpc>
                <a:spcPts val="3800"/>
              </a:lnSpc>
            </a:pPr>
            <a:endParaRPr lang="en-US" sz="3600" b="1" dirty="0">
              <a:effectLst>
                <a:glow rad="127000">
                  <a:srgbClr val="362D12"/>
                </a:glow>
              </a:effectLst>
              <a:latin typeface="+mn-lt"/>
            </a:endParaRPr>
          </a:p>
          <a:p>
            <a:pPr>
              <a:lnSpc>
                <a:spcPts val="3800"/>
              </a:lnSpc>
            </a:pPr>
            <a:r>
              <a:rPr lang="en-US" sz="3600" b="1" dirty="0">
                <a:effectLst>
                  <a:glow rad="127000">
                    <a:srgbClr val="362D12"/>
                  </a:glow>
                </a:effectLst>
                <a:latin typeface="+mn-lt"/>
              </a:rPr>
              <a:t>Today, a unit of vacuum measure is called a “Pascal.”</a:t>
            </a:r>
          </a:p>
        </p:txBody>
      </p:sp>
      <p:pic>
        <p:nvPicPr>
          <p:cNvPr id="4" name="Picture 3" descr="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07500A0F-0048-D0BC-5193-37E562DAE5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115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38" y="-152400"/>
            <a:ext cx="4752538" cy="5486400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A89890-C4D1-F8CB-96AD-7DBF279FDA9B}"/>
              </a:ext>
            </a:extLst>
          </p:cNvPr>
          <p:cNvSpPr txBox="1"/>
          <p:nvPr/>
        </p:nvSpPr>
        <p:spPr>
          <a:xfrm>
            <a:off x="0" y="5334000"/>
            <a:ext cx="4419600" cy="1219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4400" b="1" i="0" dirty="0">
                <a:effectLst>
                  <a:glow rad="127000">
                    <a:srgbClr val="362D12"/>
                  </a:glow>
                </a:effectLst>
                <a:latin typeface="+mn-lt"/>
              </a:rPr>
              <a:t>Blaise Pascal (1623–1665)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7168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899C82E-6EDC-43F8-BBC8-6AC6F00E8A93}"/>
              </a:ext>
            </a:extLst>
          </p:cNvPr>
          <p:cNvSpPr txBox="1"/>
          <p:nvPr/>
        </p:nvSpPr>
        <p:spPr>
          <a:xfrm>
            <a:off x="-38100" y="0"/>
            <a:ext cx="9144000" cy="6934198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0" rIns="0" bIns="0" rtlCol="0">
            <a:noAutofit/>
          </a:bodyPr>
          <a:lstStyle/>
          <a:p>
            <a:endParaRPr lang="en-US" sz="3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60B604-422A-4333-BC88-7501097EE2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saturation sat="97000"/>
                    </a14:imgEffect>
                    <a14:imgEffect>
                      <a14:brightnessContrast contras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616" r="31782" b="8844"/>
          <a:stretch/>
        </p:blipFill>
        <p:spPr>
          <a:xfrm>
            <a:off x="4191000" y="12290"/>
            <a:ext cx="4278350" cy="5560515"/>
          </a:xfrm>
          <a:prstGeom prst="rect">
            <a:avLst/>
          </a:prstGeom>
          <a:noFill/>
          <a:effectLst>
            <a:glow>
              <a:schemeClr val="accent1"/>
            </a:glow>
            <a:outerShdw dist="127000" dir="5520000" sx="1000" sy="1000" algn="ctr" rotWithShape="0">
              <a:srgbClr val="000000">
                <a:alpha val="43137"/>
              </a:srgbClr>
            </a:outerShdw>
            <a:softEdge rad="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BDEE87-89EF-434F-88E8-7E13210D4DD3}"/>
              </a:ext>
            </a:extLst>
          </p:cNvPr>
          <p:cNvSpPr txBox="1"/>
          <p:nvPr/>
        </p:nvSpPr>
        <p:spPr>
          <a:xfrm>
            <a:off x="319314" y="381000"/>
            <a:ext cx="5852886" cy="580363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effectLst>
            <a:softEdge rad="63500"/>
          </a:effectLst>
        </p:spPr>
        <p:txBody>
          <a:bodyPr wrap="square" lIns="0" tIns="182880" rIns="0" bIns="182880" rtlCol="0">
            <a:noAutofit/>
          </a:bodyPr>
          <a:lstStyle/>
          <a:p>
            <a:pPr>
              <a:lnSpc>
                <a:spcPts val="4400"/>
              </a:lnSpc>
            </a:pPr>
            <a:r>
              <a:rPr lang="en-US" sz="5400" b="1" dirty="0">
                <a:solidFill>
                  <a:schemeClr val="bg1"/>
                </a:solidFill>
                <a:latin typeface="18thCentury" pitchFamily="2" charset="0"/>
              </a:rPr>
              <a:t>“There is a God-shaped vacuum inside the heart of every man, which cannot be filled by any created thing, </a:t>
            </a:r>
          </a:p>
          <a:p>
            <a:pPr>
              <a:lnSpc>
                <a:spcPts val="4400"/>
              </a:lnSpc>
            </a:pPr>
            <a:r>
              <a:rPr lang="en-US" sz="5400" b="1" dirty="0">
                <a:solidFill>
                  <a:schemeClr val="bg1"/>
                </a:solidFill>
                <a:latin typeface="18thCentury" pitchFamily="2" charset="0"/>
              </a:rPr>
              <a:t>but only by God the Creator, made known through Jesus Christ.”</a:t>
            </a:r>
            <a:br>
              <a:rPr lang="en-US" sz="4800" b="1" dirty="0">
                <a:solidFill>
                  <a:schemeClr val="bg1"/>
                </a:solidFill>
                <a:latin typeface="18thCentury" pitchFamily="2" charset="0"/>
              </a:rPr>
            </a:br>
            <a:endParaRPr lang="en-US" sz="4800" b="1" dirty="0">
              <a:solidFill>
                <a:schemeClr val="bg1"/>
              </a:solidFill>
              <a:latin typeface="18thCentu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81345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mountain in the background&#10;&#10;Description generated with very high confidence">
            <a:extLst>
              <a:ext uri="{FF2B5EF4-FFF2-40B4-BE49-F238E27FC236}">
                <a16:creationId xmlns:a16="http://schemas.microsoft.com/office/drawing/2014/main" id="{B1858263-60EA-4E1C-9C81-A2F18030F0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1000"/>
                    </a14:imgEffect>
                    <a14:imgEffect>
                      <a14:colorTemperature colorTemp="7980"/>
                    </a14:imgEffect>
                    <a14:imgEffect>
                      <a14:saturation sat="145000"/>
                    </a14:imgEffect>
                    <a14:imgEffect>
                      <a14:brightnessContrast bright="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20" b="7184"/>
          <a:stretch/>
        </p:blipFill>
        <p:spPr>
          <a:xfrm>
            <a:off x="-5576" y="-4402"/>
            <a:ext cx="9149576" cy="686240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1676400"/>
          </a:xfrm>
        </p:spPr>
        <p:txBody>
          <a:bodyPr lIns="182880" tIns="0" rIns="0" bIns="0"/>
          <a:lstStyle/>
          <a:p>
            <a:pPr marL="0" indent="0" algn="ctr">
              <a:lnSpc>
                <a:spcPts val="6000"/>
              </a:lnSpc>
              <a:buNone/>
            </a:pPr>
            <a:r>
              <a:rPr lang="en-US" sz="6000" dirty="0">
                <a:effectLst>
                  <a:glow rad="127000">
                    <a:schemeClr val="bg1"/>
                  </a:glow>
                </a:effectLst>
              </a:rPr>
              <a:t>Without God, we are running on empty.</a:t>
            </a:r>
          </a:p>
          <a:p>
            <a:pPr marL="0" indent="0" algn="ctr">
              <a:buNone/>
            </a:pPr>
            <a:br>
              <a:rPr lang="en-US" sz="4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13491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bird lying on the ground&#10;&#10;Description generated with high confidence">
            <a:extLst>
              <a:ext uri="{FF2B5EF4-FFF2-40B4-BE49-F238E27FC236}">
                <a16:creationId xmlns:a16="http://schemas.microsoft.com/office/drawing/2014/main" id="{6CFB8AC0-2063-4F5E-8E7E-BC86568CA0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8000"/>
                    </a14:imgEffect>
                    <a14:imgEffect>
                      <a14:brightnessContrast bright="12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20"/>
          <a:stretch/>
        </p:blipFill>
        <p:spPr>
          <a:xfrm>
            <a:off x="220573" y="1353472"/>
            <a:ext cx="8702854" cy="5441234"/>
          </a:xfrm>
          <a:effectLst>
            <a:glow rad="63500">
              <a:schemeClr val="bg1">
                <a:alpha val="40000"/>
              </a:schemeClr>
            </a:glow>
            <a:softEdge rad="1778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9A4FA2-5A35-5DB7-4FA4-A34815CB19C5}"/>
              </a:ext>
            </a:extLst>
          </p:cNvPr>
          <p:cNvSpPr txBox="1"/>
          <p:nvPr/>
        </p:nvSpPr>
        <p:spPr>
          <a:xfrm>
            <a:off x="228600" y="30480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/>
                <a:latin typeface="+mn-lt"/>
              </a:rPr>
              <a:t>“Jerusalem, Jerusalem, the city that kills the prophets and stones those sent to her! How often I have wanted to gather your children together, as a hen gathers her chicks under her wings, </a:t>
            </a:r>
            <a:r>
              <a:rPr lang="en-US" sz="2800" b="1" u="sng" dirty="0">
                <a:effectLst/>
                <a:latin typeface="+mn-lt"/>
              </a:rPr>
              <a:t>but you were not willing</a:t>
            </a:r>
            <a:r>
              <a:rPr lang="en-US" sz="2800" b="1" dirty="0">
                <a:effectLst/>
                <a:latin typeface="+mn-lt"/>
              </a:rPr>
              <a:t>!” …</a:t>
            </a:r>
            <a:endParaRPr lang="en-US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117842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bird lying on the ground&#10;&#10;Description generated with high confidence">
            <a:extLst>
              <a:ext uri="{FF2B5EF4-FFF2-40B4-BE49-F238E27FC236}">
                <a16:creationId xmlns:a16="http://schemas.microsoft.com/office/drawing/2014/main" id="{6CFB8AC0-2063-4F5E-8E7E-BC86568CA0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8000"/>
                    </a14:imgEffect>
                    <a14:imgEffect>
                      <a14:brightnessContrast bright="12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20"/>
          <a:stretch/>
        </p:blipFill>
        <p:spPr>
          <a:xfrm>
            <a:off x="220573" y="1524000"/>
            <a:ext cx="8702854" cy="5441234"/>
          </a:xfrm>
          <a:effectLst>
            <a:glow rad="63500">
              <a:schemeClr val="bg1">
                <a:alpha val="40000"/>
              </a:schemeClr>
            </a:glow>
            <a:softEdge rad="1778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7D5A44-2E7C-4AA7-9135-DBA511BE7139}"/>
              </a:ext>
            </a:extLst>
          </p:cNvPr>
          <p:cNvSpPr txBox="1"/>
          <p:nvPr/>
        </p:nvSpPr>
        <p:spPr>
          <a:xfrm>
            <a:off x="106273" y="76200"/>
            <a:ext cx="891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/>
                <a:latin typeface="+mn-lt"/>
              </a:rPr>
              <a:t>…As a hen protects and cares for her chicks, we were meant to be under the loving care, and in close relationship, to our own Creator—God !!” </a:t>
            </a:r>
            <a:r>
              <a:rPr lang="en-US" sz="2400" b="1" dirty="0">
                <a:effectLst/>
                <a:latin typeface="+mn-lt"/>
              </a:rPr>
              <a:t>Mat. 23:37 GW</a:t>
            </a:r>
          </a:p>
        </p:txBody>
      </p:sp>
    </p:spTree>
    <p:extLst>
      <p:ext uri="{BB962C8B-B14F-4D97-AF65-F5344CB8AC3E}">
        <p14:creationId xmlns:p14="http://schemas.microsoft.com/office/powerpoint/2010/main" val="209645034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6CFB8AC0-2063-4F5E-8E7E-BC86568CA0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25" t="9087" r="15144" b="7526"/>
          <a:stretch/>
        </p:blipFill>
        <p:spPr>
          <a:xfrm>
            <a:off x="4637314" y="762000"/>
            <a:ext cx="4430486" cy="5036085"/>
          </a:xfrm>
          <a:ln>
            <a:noFill/>
          </a:ln>
          <a:effectLst>
            <a:glow>
              <a:schemeClr val="bg1"/>
            </a:glow>
            <a:softEdge rad="190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7D5A44-2E7C-4AA7-9135-DBA511BE7139}"/>
              </a:ext>
            </a:extLst>
          </p:cNvPr>
          <p:cNvSpPr txBox="1"/>
          <p:nvPr/>
        </p:nvSpPr>
        <p:spPr>
          <a:xfrm>
            <a:off x="76200" y="0"/>
            <a:ext cx="4953000" cy="6858000"/>
          </a:xfrm>
          <a:prstGeom prst="rect">
            <a:avLst/>
          </a:prstGeom>
          <a:noFill/>
        </p:spPr>
        <p:txBody>
          <a:bodyPr wrap="square" lIns="137160" tIns="137160" rIns="45720" bIns="0" rtlCol="0">
            <a:noAutofit/>
          </a:bodyPr>
          <a:lstStyle/>
          <a:p>
            <a:pPr>
              <a:lnSpc>
                <a:spcPts val="4000"/>
              </a:lnSpc>
            </a:pPr>
            <a:r>
              <a:rPr lang="en-US" sz="4000" b="1" dirty="0">
                <a:effectLst>
                  <a:glow rad="127000">
                    <a:srgbClr val="362D12"/>
                  </a:glow>
                </a:effectLst>
                <a:latin typeface="+mn-lt"/>
              </a:rPr>
              <a:t>God is our life source—</a:t>
            </a:r>
          </a:p>
          <a:p>
            <a:pPr>
              <a:lnSpc>
                <a:spcPts val="4000"/>
              </a:lnSpc>
            </a:pPr>
            <a:r>
              <a:rPr lang="en-US" sz="4000" b="1" dirty="0">
                <a:effectLst>
                  <a:glow rad="127000">
                    <a:srgbClr val="362D12"/>
                  </a:glow>
                </a:effectLst>
                <a:latin typeface="+mn-lt"/>
              </a:rPr>
              <a:t>He is, to us, like oxygen is to that candle flame. </a:t>
            </a:r>
          </a:p>
          <a:p>
            <a:pPr>
              <a:lnSpc>
                <a:spcPts val="4000"/>
              </a:lnSpc>
            </a:pPr>
            <a:r>
              <a:rPr lang="en-US" sz="4000" b="1" dirty="0">
                <a:effectLst>
                  <a:glow rad="127000">
                    <a:srgbClr val="362D12"/>
                  </a:glow>
                </a:effectLst>
                <a:latin typeface="+mn-lt"/>
              </a:rPr>
              <a:t>We want to take control but lose the life sustaining protection only God (like oxygen) can provide. </a:t>
            </a:r>
          </a:p>
          <a:p>
            <a:pPr>
              <a:lnSpc>
                <a:spcPts val="4000"/>
              </a:lnSpc>
            </a:pPr>
            <a:r>
              <a:rPr lang="en-US" sz="4000" b="1" dirty="0">
                <a:effectLst>
                  <a:glow rad="127000">
                    <a:srgbClr val="362D12"/>
                  </a:glow>
                </a:effectLst>
                <a:latin typeface="+mn-lt"/>
              </a:rPr>
              <a:t>Our life has become a vacuum.</a:t>
            </a:r>
            <a:endParaRPr lang="en-US" sz="4000" dirty="0">
              <a:effectLst>
                <a:glow rad="127000">
                  <a:srgbClr val="362D12"/>
                </a:glo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2453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07AEB-1619-4465-83A7-23EA7571416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2000"/>
                    </a14:imgEffect>
                    <a14:imgEffect>
                      <a14:brightnessContrast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" y="1"/>
            <a:ext cx="9121516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737C5D5-87BD-2A15-3408-C94E8C7AB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3429000"/>
            <a:ext cx="8991600" cy="3264877"/>
          </a:xfrm>
        </p:spPr>
        <p:txBody>
          <a:bodyPr/>
          <a:lstStyle/>
          <a:p>
            <a:pPr marL="0" indent="0">
              <a:lnSpc>
                <a:spcPts val="4000"/>
              </a:lnSpc>
              <a:spcBef>
                <a:spcPts val="0"/>
              </a:spcBef>
              <a:buNone/>
            </a:pPr>
            <a:r>
              <a:rPr lang="en-US" sz="4400" dirty="0">
                <a:effectLst>
                  <a:glow rad="165100">
                    <a:schemeClr val="bg1"/>
                  </a:glow>
                </a:effectLst>
              </a:rPr>
              <a:t>1) We reject our loving creator in order to take control of our own lives.</a:t>
            </a:r>
          </a:p>
        </p:txBody>
      </p:sp>
    </p:spTree>
    <p:extLst>
      <p:ext uri="{BB962C8B-B14F-4D97-AF65-F5344CB8AC3E}">
        <p14:creationId xmlns:p14="http://schemas.microsoft.com/office/powerpoint/2010/main" val="58225865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2DF08F-F140-4FA6-B223-DDE9994757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2" r="10109"/>
          <a:stretch/>
        </p:blipFill>
        <p:spPr>
          <a:xfrm>
            <a:off x="-304801" y="0"/>
            <a:ext cx="9643017" cy="7077164"/>
          </a:xfrm>
          <a:effectLst>
            <a:softEdge rad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2455C2-32B9-47A6-A54D-4D1C4D951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1834" y="19722"/>
            <a:ext cx="3750834" cy="2037678"/>
          </a:xfrm>
          <a:ln>
            <a:noFill/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6000" dirty="0">
                <a:solidFill>
                  <a:schemeClr val="bg1"/>
                </a:solidFill>
                <a:latin typeface="AR DARLING" panose="02000000000000000000" pitchFamily="2" charset="0"/>
              </a:rPr>
              <a:t>hate</a:t>
            </a:r>
            <a:r>
              <a:rPr lang="en-US" sz="4500" dirty="0">
                <a:solidFill>
                  <a:schemeClr val="bg1"/>
                </a:solidFill>
              </a:rPr>
              <a:t> </a:t>
            </a:r>
            <a:r>
              <a:rPr lang="en-US" sz="5400" dirty="0">
                <a:solidFill>
                  <a:schemeClr val="bg1"/>
                </a:solidFill>
              </a:rPr>
              <a:t>being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6CC654-49F1-4DC2-9078-016A51A9AC91}"/>
              </a:ext>
            </a:extLst>
          </p:cNvPr>
          <p:cNvSpPr txBox="1"/>
          <p:nvPr/>
        </p:nvSpPr>
        <p:spPr>
          <a:xfrm>
            <a:off x="4876800" y="4114800"/>
            <a:ext cx="381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 DARLING" panose="02000000000000000000"/>
              </a:rPr>
              <a:t>Under someone’s thumb</a:t>
            </a:r>
            <a:endParaRPr lang="en-US" sz="4800" b="1" dirty="0">
              <a:latin typeface="AR DARLING" panose="0200000000000000000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18326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934B0695-0C8D-62C5-0F87-E3D245032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53975"/>
            <a:ext cx="2935137" cy="1732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6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87997"/>
            <a:ext cx="1981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3316137" y="1447800"/>
            <a:ext cx="5446864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br>
              <a:rPr lang="en-US" sz="2400" dirty="0">
                <a:latin typeface="Arial" charset="0"/>
              </a:rPr>
            </a:br>
            <a:r>
              <a:rPr lang="en-US" sz="2400" b="1" dirty="0">
                <a:solidFill>
                  <a:srgbClr val="002060"/>
                </a:solidFill>
                <a:latin typeface="Arial" charset="0"/>
              </a:rPr>
              <a:t>If you would like to watch the video of this live service, click here: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000" b="1" dirty="0">
                <a:solidFill>
                  <a:srgbClr val="C00000"/>
                </a:solidFill>
                <a:latin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https://campaignkerusso.org/?p=15257</a:t>
            </a:r>
            <a:endParaRPr lang="en-US" sz="2000" b="1" dirty="0">
              <a:solidFill>
                <a:srgbClr val="C00000"/>
              </a:solidFill>
              <a:latin typeface="+mn-lt"/>
            </a:endParaRP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2000" b="1" dirty="0">
              <a:solidFill>
                <a:srgbClr val="FF0000"/>
              </a:solidFill>
              <a:latin typeface="+mn-lt"/>
            </a:endParaRP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2000" b="1" dirty="0">
              <a:solidFill>
                <a:srgbClr val="FF0000"/>
              </a:solidFill>
              <a:latin typeface="+mn-lt"/>
            </a:endParaRP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 </a:t>
            </a: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3467817" y="3733800"/>
            <a:ext cx="5410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solidFill>
                  <a:srgbClr val="002060"/>
                </a:solidFill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solidFill>
                  <a:srgbClr val="002060"/>
                </a:solidFill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solidFill>
                  <a:srgbClr val="C00000"/>
                </a:solidFill>
                <a:latin typeface="Arial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info@ckusa.org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46246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1DBB4-FEB5-490A-B2BD-876358CAD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 lIns="137160" tIns="137160" rIns="0" bIns="0" anchor="t" anchorCtr="0"/>
          <a:lstStyle/>
          <a:p>
            <a:r>
              <a:rPr lang="en-US" dirty="0">
                <a:latin typeface="+mj-lt"/>
              </a:rPr>
              <a:t>Who remembers the theme song to TV’s “Malcolm in the Middle?”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D559F4-BF9A-4928-B825-EB90D7B132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7000"/>
                    </a14:imgEffect>
                    <a14:imgEffect>
                      <a14:brightnessContrast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3" r="4167"/>
          <a:stretch/>
        </p:blipFill>
        <p:spPr>
          <a:xfrm>
            <a:off x="0" y="1143000"/>
            <a:ext cx="9144000" cy="572414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331BB29-B950-0DEA-8145-753AC694FCCB}"/>
              </a:ext>
            </a:extLst>
          </p:cNvPr>
          <p:cNvSpPr txBox="1">
            <a:spLocks/>
          </p:cNvSpPr>
          <p:nvPr/>
        </p:nvSpPr>
        <p:spPr bwMode="auto">
          <a:xfrm>
            <a:off x="0" y="5638800"/>
            <a:ext cx="9144000" cy="12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kern="0" dirty="0">
                <a:effectLst>
                  <a:glow rad="152400">
                    <a:srgbClr val="422100"/>
                  </a:glow>
                </a:effectLst>
                <a:latin typeface="+mj-lt"/>
              </a:rPr>
              <a:t>“You’re Not the Boss of Me</a:t>
            </a:r>
          </a:p>
          <a:p>
            <a:r>
              <a:rPr lang="en-US" kern="0" dirty="0">
                <a:effectLst>
                  <a:glow rad="152400">
                    <a:srgbClr val="422100"/>
                  </a:glow>
                </a:effectLst>
                <a:latin typeface="+mj-lt"/>
              </a:rPr>
              <a:t>(and you’re not so big).”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88857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5709E37-4A56-74F2-E5FB-0AA25CDB6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728549"/>
            <a:ext cx="9144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Suggested Next Slide - Video: </a:t>
            </a:r>
          </a:p>
          <a:p>
            <a:pPr algn="ctr"/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You’re Not the Boss of Me</a:t>
            </a:r>
          </a:p>
          <a:p>
            <a:pPr algn="ctr"/>
            <a:endParaRPr lang="en-US" sz="33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3300" b="1" dirty="0">
                <a:solidFill>
                  <a:schemeClr val="accent2">
                    <a:lumMod val="75000"/>
                  </a:schemeClr>
                </a:solidFill>
              </a:rPr>
              <a:t>Click or Ctrl Click Here:</a:t>
            </a:r>
          </a:p>
          <a:p>
            <a:pPr algn="ctr"/>
            <a:endParaRPr lang="en-US" sz="2400" dirty="0">
              <a:highlight>
                <a:srgbClr val="FFFF00"/>
              </a:highlight>
            </a:endParaRPr>
          </a:p>
          <a:p>
            <a:pPr algn="ctr"/>
            <a:r>
              <a:rPr lang="en-US" sz="2400" b="1" u="sng" dirty="0">
                <a:solidFill>
                  <a:srgbClr val="C00000"/>
                </a:solidFill>
                <a:highlight>
                  <a:srgbClr val="FFFF00"/>
                </a:highlight>
                <a:latin typeface="Trebuchet MS" panose="020B0603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https://youtu.be/KEHq10rJAqc</a:t>
            </a:r>
            <a:endParaRPr lang="en-US" sz="2400" b="1" u="sng" dirty="0">
              <a:solidFill>
                <a:srgbClr val="C00000"/>
              </a:solidFill>
              <a:highlight>
                <a:srgbClr val="FFFF00"/>
              </a:highlight>
              <a:latin typeface="Trebuchet MS" panose="020B0603020202020204" pitchFamily="34" charset="0"/>
            </a:endParaRPr>
          </a:p>
          <a:p>
            <a:pPr algn="ctr"/>
            <a:endParaRPr lang="en-US" b="1" dirty="0"/>
          </a:p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7218781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aimeakat.files.wordpress.com/2015/08/bossofme.jpg?w=764">
            <a:extLst>
              <a:ext uri="{FF2B5EF4-FFF2-40B4-BE49-F238E27FC236}">
                <a16:creationId xmlns:a16="http://schemas.microsoft.com/office/drawing/2014/main" id="{21AE04BE-4E13-4F17-8BD9-80A81F7D7B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0071"/>
                    </a14:imgEffect>
                    <a14:imgEffect>
                      <a14:brightnessContrast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2"/>
          <a:stretch/>
        </p:blipFill>
        <p:spPr bwMode="auto">
          <a:xfrm>
            <a:off x="5644" y="0"/>
            <a:ext cx="9153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31DBB4-FEB5-490A-B2BD-876358CAD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0" y="4419600"/>
            <a:ext cx="2971800" cy="1828800"/>
          </a:xfrm>
        </p:spPr>
        <p:txBody>
          <a:bodyPr/>
          <a:lstStyle/>
          <a:p>
            <a:r>
              <a:rPr lang="en-US" sz="4200" dirty="0">
                <a:effectLst>
                  <a:glow rad="127000">
                    <a:srgbClr val="215330"/>
                  </a:glow>
                </a:effectLst>
                <a:latin typeface="+mj-lt"/>
              </a:rPr>
              <a:t>We’ve all said or thought it.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86633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F4E72-AC11-4879-80DE-9FE53CEE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/>
              <a:t>Employees &amp; Bosses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3861EE8-4D65-4CFF-818D-6C373A77F8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0"/>
                    </a14:imgEffect>
                    <a14:imgEffect>
                      <a14:brightnessContrast bright="-1000"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86" b="21853"/>
          <a:stretch/>
        </p:blipFill>
        <p:spPr>
          <a:xfrm>
            <a:off x="1371600" y="842981"/>
            <a:ext cx="6539675" cy="6015019"/>
          </a:xfrm>
        </p:spPr>
      </p:pic>
    </p:spTree>
    <p:extLst>
      <p:ext uri="{BB962C8B-B14F-4D97-AF65-F5344CB8AC3E}">
        <p14:creationId xmlns:p14="http://schemas.microsoft.com/office/powerpoint/2010/main" val="70728070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F4E72-AC11-4879-80DE-9FE53CEE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838200"/>
          </a:xfrm>
        </p:spPr>
        <p:txBody>
          <a:bodyPr/>
          <a:lstStyle/>
          <a:p>
            <a:r>
              <a:rPr lang="en-US" sz="4200" dirty="0"/>
              <a:t>Children &amp; Parents</a:t>
            </a:r>
          </a:p>
        </p:txBody>
      </p:sp>
      <p:pic>
        <p:nvPicPr>
          <p:cNvPr id="3074" name="Picture 2" descr="http://mssams.blog.rs/gallery/15810/Sad-Baby-Girl-Picture.jpg">
            <a:extLst>
              <a:ext uri="{FF2B5EF4-FFF2-40B4-BE49-F238E27FC236}">
                <a16:creationId xmlns:a16="http://schemas.microsoft.com/office/drawing/2014/main" id="{351858DF-8A19-45A7-B05E-A259A93761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1"/>
          <a:stretch/>
        </p:blipFill>
        <p:spPr bwMode="auto">
          <a:xfrm>
            <a:off x="0" y="762000"/>
            <a:ext cx="690277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eektress.com/notboss.jpg">
            <a:extLst>
              <a:ext uri="{FF2B5EF4-FFF2-40B4-BE49-F238E27FC236}">
                <a16:creationId xmlns:a16="http://schemas.microsoft.com/office/drawing/2014/main" id="{01B2AE07-7C12-46D7-B6A3-9DEED128D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33400"/>
            <a:ext cx="4170218" cy="6477000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03342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F4E72-AC11-4879-80DE-9FE53CEE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5086"/>
            <a:ext cx="9144000" cy="606914"/>
          </a:xfrm>
        </p:spPr>
        <p:txBody>
          <a:bodyPr/>
          <a:lstStyle/>
          <a:p>
            <a:r>
              <a:rPr lang="en-US" sz="4200" dirty="0"/>
              <a:t>Husbands &amp; Wives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8E3FC26F-0747-482F-AE98-2D5D091D9E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000"/>
                    </a14:imgEffect>
                    <a14:imgEffect>
                      <a14:colorTemperature colorTemp="8230"/>
                    </a14:imgEffect>
                    <a14:imgEffect>
                      <a14:saturation sat="78000"/>
                    </a14:imgEffect>
                    <a14:imgEffect>
                      <a14:brightnessContrast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31" t="741" r="12662" b="6693"/>
          <a:stretch/>
        </p:blipFill>
        <p:spPr>
          <a:xfrm>
            <a:off x="-1" y="685800"/>
            <a:ext cx="9144001" cy="5529767"/>
          </a:xfrm>
          <a:effectLst>
            <a:softEdge rad="0"/>
          </a:effectLst>
        </p:spPr>
      </p:pic>
      <p:pic>
        <p:nvPicPr>
          <p:cNvPr id="4098" name="Picture 2" descr="http://www.tenzaragoza.es/wp-content/uploads/2017/09/pareja-adolescentes.jpg">
            <a:extLst>
              <a:ext uri="{FF2B5EF4-FFF2-40B4-BE49-F238E27FC236}">
                <a16:creationId xmlns:a16="http://schemas.microsoft.com/office/drawing/2014/main" id="{E809CB39-F0E1-4D96-A417-F7C81C1D6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6000"/>
                    </a14:imgEffect>
                    <a14:imgEffect>
                      <a14:colorTemperature colorTemp="10079"/>
                    </a14:imgEffect>
                    <a14:imgEffect>
                      <a14:saturation sat="75000"/>
                    </a14:imgEffect>
                    <a14:imgEffect>
                      <a14:brightnessContrast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685801"/>
            <a:ext cx="9144000" cy="6172200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mg1.etsystatic.com/193/0/11213426/il_340x270.1386151465_g8v5.jpg">
            <a:extLst>
              <a:ext uri="{FF2B5EF4-FFF2-40B4-BE49-F238E27FC236}">
                <a16:creationId xmlns:a16="http://schemas.microsoft.com/office/drawing/2014/main" id="{3F2CF8D1-66E0-49D8-B6BB-D6C6BE5B1B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8" t="13050" r="11765" b="12877"/>
          <a:stretch/>
        </p:blipFill>
        <p:spPr bwMode="auto">
          <a:xfrm>
            <a:off x="6553199" y="617033"/>
            <a:ext cx="2590799" cy="2761167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7552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DAE625-CE83-4A5A-9582-F10B0E5B31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4000"/>
                    </a14:imgEffect>
                    <a14:imgEffect>
                      <a14:colorTemperature colorTemp="8478"/>
                    </a14:imgEffect>
                    <a14:imgEffect>
                      <a14:saturation sat="90000"/>
                    </a14:imgEffect>
                    <a14:imgEffect>
                      <a14:brightnessContrast contras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2" r="3002" b="5264"/>
          <a:stretch/>
        </p:blipFill>
        <p:spPr>
          <a:xfrm>
            <a:off x="1600200" y="0"/>
            <a:ext cx="5682049" cy="6818459"/>
          </a:xfrm>
          <a:noFill/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284034726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07AEB-1619-4465-83A7-23EA7571416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2000"/>
                    </a14:imgEffect>
                    <a14:imgEffect>
                      <a14:brightnessContrast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4" y="-211504"/>
            <a:ext cx="9121516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737C5D5-87BD-2A15-3408-C94E8C7AB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84" y="4038600"/>
            <a:ext cx="9121516" cy="3200400"/>
          </a:xfrm>
        </p:spPr>
        <p:txBody>
          <a:bodyPr/>
          <a:lstStyle/>
          <a:p>
            <a:pPr marL="0" indent="0">
              <a:lnSpc>
                <a:spcPts val="4000"/>
              </a:lnSpc>
              <a:spcBef>
                <a:spcPts val="0"/>
              </a:spcBef>
              <a:buNone/>
            </a:pPr>
            <a:r>
              <a:rPr lang="en-US" sz="4400" dirty="0">
                <a:effectLst>
                  <a:glow rad="165100">
                    <a:schemeClr val="bg1"/>
                  </a:glow>
                </a:effectLst>
              </a:rPr>
              <a:t>2) 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</a:rPr>
              <a:t>We try to control our own lives</a:t>
            </a:r>
          </a:p>
          <a:p>
            <a:pPr marL="0" indent="0">
              <a:lnSpc>
                <a:spcPts val="4000"/>
              </a:lnSpc>
              <a:spcBef>
                <a:spcPts val="0"/>
              </a:spcBef>
              <a:buNone/>
            </a:pPr>
            <a:endParaRPr lang="en-US" sz="4400" dirty="0">
              <a:effectLst>
                <a:glow rad="1651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527152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2DD85F-5A73-4D04-9D3E-121A792C15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000"/>
                    </a14:imgEffect>
                    <a14:imgEffect>
                      <a14:colorTemperature colorTemp="7980"/>
                    </a14:imgEffect>
                    <a14:imgEffect>
                      <a14:saturation sat="1450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7" y="-11289"/>
            <a:ext cx="9154713" cy="688057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613771-5933-A486-AEDE-7AF33F3A4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676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2.wp.com/www.theyouthdigest.com/wp-content/uploads/2017/11/self-control-is-the-key-of-success-2-theyouthdigest.com_.jpg?resize=735%2C488&amp;ssl=1">
            <a:extLst>
              <a:ext uri="{FF2B5EF4-FFF2-40B4-BE49-F238E27FC236}">
                <a16:creationId xmlns:a16="http://schemas.microsoft.com/office/drawing/2014/main" id="{455BB449-C0A6-4AA7-A2F3-677B2032D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6622"/>
                    </a14:imgEffect>
                    <a14:imgEffect>
                      <a14:saturation sat="219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4"/>
            <a:ext cx="9144000" cy="6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7F4E72-AC11-4879-80DE-9FE53CEE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199"/>
            <a:ext cx="9144000" cy="685801"/>
          </a:xfrm>
        </p:spPr>
        <p:txBody>
          <a:bodyPr/>
          <a:lstStyle/>
          <a:p>
            <a:r>
              <a:rPr lang="en-US" dirty="0">
                <a:effectLst>
                  <a:glow rad="127000">
                    <a:schemeClr val="bg1"/>
                  </a:glow>
                </a:effectLst>
              </a:rPr>
              <a:t>We even try to control ourselves.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24CC0F-1BA0-483E-AE70-DB0A2FF1589A}"/>
              </a:ext>
            </a:extLst>
          </p:cNvPr>
          <p:cNvSpPr txBox="1"/>
          <p:nvPr/>
        </p:nvSpPr>
        <p:spPr>
          <a:xfrm>
            <a:off x="0" y="5486400"/>
            <a:ext cx="9144000" cy="1365956"/>
          </a:xfrm>
          <a:prstGeom prst="rect">
            <a:avLst/>
          </a:prstGeom>
          <a:noFill/>
        </p:spPr>
        <p:txBody>
          <a:bodyPr wrap="square" lIns="91440" tIns="0" rIns="0" bIns="0" rtlCol="0">
            <a:noAutofit/>
          </a:bodyPr>
          <a:lstStyle/>
          <a:p>
            <a:pPr>
              <a:lnSpc>
                <a:spcPts val="3200"/>
              </a:lnSpc>
            </a:pP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+mn-lt"/>
              </a:rPr>
              <a:t>“Since they did not know the righteousness of God and sought to establish their own, they did not submit to God’s righteousness.” </a:t>
            </a:r>
            <a:r>
              <a:rPr lang="en-US" sz="1200" b="1" dirty="0">
                <a:effectLst>
                  <a:glow rad="127000">
                    <a:schemeClr val="bg1"/>
                  </a:glow>
                </a:effectLst>
                <a:latin typeface="+mn-lt"/>
              </a:rPr>
              <a:t>Rom. 10:3 NIV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7161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137160" tIns="137160" rIns="0" bIns="0"/>
          <a:lstStyle/>
          <a:p>
            <a:pPr marL="342900" indent="-342900" eaLnBrk="1" hangingPunct="1">
              <a:lnSpc>
                <a:spcPts val="2000"/>
              </a:lnSpc>
              <a:spcBef>
                <a:spcPts val="4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LESSON OUTLINE</a:t>
            </a:r>
          </a:p>
          <a:p>
            <a:pPr marL="342900" indent="-342900" eaLnBrk="1" hangingPunct="1">
              <a:lnSpc>
                <a:spcPts val="2000"/>
              </a:lnSpc>
              <a:spcBef>
                <a:spcPts val="4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Theme:</a:t>
            </a:r>
          </a:p>
          <a:p>
            <a:pPr eaLnBrk="1" hangingPunct="1">
              <a:lnSpc>
                <a:spcPts val="2000"/>
              </a:lnSpc>
              <a:spcBef>
                <a:spcPts val="4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By rejecting God, we unwittingly set ourselves on a path of self-destruction.</a:t>
            </a:r>
          </a:p>
          <a:p>
            <a:pPr marL="342900" indent="-342900" eaLnBrk="1" hangingPunct="1">
              <a:lnSpc>
                <a:spcPts val="2000"/>
              </a:lnSpc>
              <a:spcBef>
                <a:spcPts val="4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Title: </a:t>
            </a:r>
          </a:p>
          <a:p>
            <a:pPr marL="342900" indent="-342900" eaLnBrk="1" hangingPunct="1">
              <a:lnSpc>
                <a:spcPts val="2000"/>
              </a:lnSpc>
              <a:spcBef>
                <a:spcPts val="4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Hating Emptiness</a:t>
            </a:r>
          </a:p>
          <a:p>
            <a:pPr marL="342900" indent="-342900" eaLnBrk="1" hangingPunct="1">
              <a:lnSpc>
                <a:spcPts val="2000"/>
              </a:lnSpc>
              <a:spcBef>
                <a:spcPts val="4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Text: </a:t>
            </a:r>
          </a:p>
          <a:p>
            <a:pPr eaLnBrk="1" hangingPunct="1">
              <a:lnSpc>
                <a:spcPts val="2000"/>
              </a:lnSpc>
              <a:spcBef>
                <a:spcPts val="4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“Since they did not know the righteousness of God and sought to establish their own, they did not submit to God’s righteousness.” </a:t>
            </a:r>
            <a:r>
              <a:rPr lang="en-US" sz="1600" b="1" dirty="0">
                <a:solidFill>
                  <a:schemeClr val="bg1"/>
                </a:solidFill>
                <a:latin typeface="+mn-lt"/>
              </a:rPr>
              <a:t>Rom. 10:3 NIV</a:t>
            </a:r>
          </a:p>
          <a:p>
            <a:pPr eaLnBrk="1" hangingPunct="1">
              <a:lnSpc>
                <a:spcPts val="2000"/>
              </a:lnSpc>
              <a:spcBef>
                <a:spcPts val="4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Intro:</a:t>
            </a:r>
          </a:p>
          <a:p>
            <a:pPr eaLnBrk="1" hangingPunct="1">
              <a:lnSpc>
                <a:spcPts val="2000"/>
              </a:lnSpc>
              <a:spcBef>
                <a:spcPts val="4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The “Candle &amp; Rising Water” Experiment &amp; Pascal’s quote.</a:t>
            </a:r>
          </a:p>
          <a:p>
            <a:pPr marL="365760" indent="-365760" eaLnBrk="1" hangingPunct="1">
              <a:lnSpc>
                <a:spcPts val="2000"/>
              </a:lnSpc>
              <a:spcBef>
                <a:spcPts val="400"/>
              </a:spcBef>
              <a:buClr>
                <a:schemeClr val="accent2"/>
              </a:buClr>
              <a:buSzPct val="75000"/>
              <a:buFont typeface="+mj-lt"/>
              <a:buAutoNum type="arabicParenR"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We rejected our loving creator in order to take control of our own lives.</a:t>
            </a:r>
          </a:p>
          <a:p>
            <a:pPr marL="365760" indent="-365760" eaLnBrk="1" hangingPunct="1">
              <a:lnSpc>
                <a:spcPts val="2000"/>
              </a:lnSpc>
              <a:spcBef>
                <a:spcPts val="400"/>
              </a:spcBef>
              <a:buClr>
                <a:schemeClr val="accent2"/>
              </a:buClr>
              <a:buSzPct val="75000"/>
              <a:buFont typeface="+mj-lt"/>
              <a:buAutoNum type="arabicParenR"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We try to control our lives, but we can’t.</a:t>
            </a:r>
          </a:p>
          <a:p>
            <a:pPr marL="365760" indent="-365760" eaLnBrk="1" hangingPunct="1">
              <a:lnSpc>
                <a:spcPts val="2000"/>
              </a:lnSpc>
              <a:spcBef>
                <a:spcPts val="400"/>
              </a:spcBef>
              <a:buClr>
                <a:schemeClr val="accent2"/>
              </a:buClr>
              <a:buSzPct val="75000"/>
              <a:buFont typeface="+mj-lt"/>
              <a:buAutoNum type="arabicParenR"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We end up in an empty wasteland.</a:t>
            </a:r>
          </a:p>
          <a:p>
            <a:pPr marL="365760" indent="-365760" eaLnBrk="1" hangingPunct="1">
              <a:lnSpc>
                <a:spcPts val="2000"/>
              </a:lnSpc>
              <a:spcBef>
                <a:spcPts val="400"/>
              </a:spcBef>
              <a:buClr>
                <a:schemeClr val="accent2"/>
              </a:buClr>
              <a:buSzPct val="75000"/>
              <a:buFont typeface="+mj-lt"/>
              <a:buAutoNum type="arabicParenR"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Like Solomon, we try unsuccessfully to fill our lives with other things.</a:t>
            </a:r>
          </a:p>
          <a:p>
            <a:pPr marL="365760" indent="-365760" eaLnBrk="1" hangingPunct="1">
              <a:lnSpc>
                <a:spcPts val="2000"/>
              </a:lnSpc>
              <a:spcBef>
                <a:spcPts val="400"/>
              </a:spcBef>
              <a:buClr>
                <a:schemeClr val="accent2"/>
              </a:buClr>
              <a:buSzPct val="75000"/>
              <a:buFont typeface="+mj-lt"/>
              <a:buAutoNum type="arabicParenR"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Actually, we are not very good at controlling our lives. Therefore, we yield some control back to other people &amp; programs. </a:t>
            </a:r>
          </a:p>
          <a:p>
            <a:pPr marL="365760" indent="-365760" eaLnBrk="1" hangingPunct="1">
              <a:lnSpc>
                <a:spcPts val="2000"/>
              </a:lnSpc>
              <a:spcBef>
                <a:spcPts val="400"/>
              </a:spcBef>
              <a:buClr>
                <a:schemeClr val="accent2"/>
              </a:buClr>
              <a:buSzPct val="75000"/>
              <a:buFont typeface="+mj-lt"/>
              <a:buAutoNum type="arabicParenR"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We become the prisoners of the very things we invite to replace God in our lives.</a:t>
            </a:r>
          </a:p>
          <a:p>
            <a:pPr marL="365760" indent="-365760" eaLnBrk="1" hangingPunct="1">
              <a:lnSpc>
                <a:spcPts val="2000"/>
              </a:lnSpc>
              <a:spcBef>
                <a:spcPts val="400"/>
              </a:spcBef>
              <a:buClr>
                <a:schemeClr val="accent2"/>
              </a:buClr>
              <a:buSzPct val="75000"/>
              <a:buFont typeface="+mj-lt"/>
              <a:buAutoNum type="arabicParenR"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It’s a downhill slide. </a:t>
            </a:r>
          </a:p>
          <a:p>
            <a:pPr eaLnBrk="1" hangingPunct="1">
              <a:lnSpc>
                <a:spcPts val="2000"/>
              </a:lnSpc>
              <a:spcBef>
                <a:spcPts val="400"/>
              </a:spcBef>
              <a:buClr>
                <a:schemeClr val="accent2"/>
              </a:buClr>
              <a:buSzPct val="75000"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Conclusion:</a:t>
            </a:r>
          </a:p>
          <a:p>
            <a:pPr eaLnBrk="1" hangingPunct="1">
              <a:lnSpc>
                <a:spcPts val="2000"/>
              </a:lnSpc>
              <a:spcBef>
                <a:spcPts val="400"/>
              </a:spcBef>
              <a:buClr>
                <a:schemeClr val="accent2"/>
              </a:buClr>
              <a:buSzPct val="75000"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What will be your master? Will it be sin—which will lead to certain death—or obedience—which will lead to a right and reconciled life?</a:t>
            </a:r>
            <a:endParaRPr lang="en-US" dirty="0">
              <a:solidFill>
                <a:schemeClr val="bg1"/>
              </a:solidFill>
              <a:latin typeface="+mn-lt"/>
            </a:endParaRPr>
          </a:p>
          <a:p>
            <a:pPr marL="571500" indent="-571500" eaLnBrk="1" hangingPunct="1">
              <a:lnSpc>
                <a:spcPts val="1800"/>
              </a:lnSpc>
              <a:spcBef>
                <a:spcPts val="800"/>
              </a:spcBef>
              <a:buClr>
                <a:schemeClr val="accent2"/>
              </a:buClr>
              <a:buSzPct val="75000"/>
              <a:buFont typeface="Wingdings" pitchFamily="2" charset="2"/>
              <a:buAutoNum type="romanUcParenR"/>
            </a:pPr>
            <a:endParaRPr lang="en-US" dirty="0">
              <a:solidFill>
                <a:schemeClr val="bg1"/>
              </a:solidFill>
              <a:latin typeface="+mn-lt"/>
            </a:endParaRPr>
          </a:p>
          <a:p>
            <a:pPr marL="571500" indent="-571500" eaLnBrk="1" hangingPunct="1">
              <a:lnSpc>
                <a:spcPts val="1800"/>
              </a:lnSpc>
              <a:spcBef>
                <a:spcPts val="800"/>
              </a:spcBef>
              <a:buClr>
                <a:schemeClr val="accent2"/>
              </a:buClr>
              <a:buSzPct val="75000"/>
              <a:buFont typeface="Wingdings" pitchFamily="2" charset="2"/>
              <a:buAutoNum type="romanUcParenR"/>
            </a:pP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324013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01B08-A455-4703-BD90-469404563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/>
              <a:t>There’s even a magazine for it!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AE84FA-1FE5-4D49-AF08-4893FDC3E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0000"/>
                    </a14:imgEffect>
                    <a14:imgEffect>
                      <a14:colorTemperature colorTemp="9089"/>
                    </a14:imgEffect>
                    <a14:imgEffect>
                      <a14:saturation sat="60000"/>
                    </a14:imgEffect>
                    <a14:imgEffect>
                      <a14:brightnessContrast bright="6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96" r="8775"/>
          <a:stretch/>
        </p:blipFill>
        <p:spPr>
          <a:xfrm>
            <a:off x="0" y="817927"/>
            <a:ext cx="9144000" cy="6040073"/>
          </a:xfrm>
        </p:spPr>
      </p:pic>
    </p:spTree>
    <p:extLst>
      <p:ext uri="{BB962C8B-B14F-4D97-AF65-F5344CB8AC3E}">
        <p14:creationId xmlns:p14="http://schemas.microsoft.com/office/powerpoint/2010/main" val="158423116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E8A7B2DD-48CD-4607-8A90-30D1241BE4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6000"/>
                    </a14:imgEffect>
                    <a14:imgEffect>
                      <a14:colorTemperature colorTemp="6501"/>
                    </a14:imgEffect>
                    <a14:imgEffect>
                      <a14:saturation sat="75000"/>
                    </a14:imgEffect>
                    <a14:imgEffect>
                      <a14:brightnessContrast bright="12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3" r="17277"/>
          <a:stretch/>
        </p:blipFill>
        <p:spPr>
          <a:xfrm>
            <a:off x="0" y="2057400"/>
            <a:ext cx="9144000" cy="477715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A45966-2996-42C4-8097-5BEF1EB53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1066800"/>
          </a:xfrm>
          <a:noFill/>
        </p:spPr>
        <p:txBody>
          <a:bodyPr lIns="137160" tIns="137160" rIns="0" bIns="0" anchor="t" anchorCtr="0"/>
          <a:lstStyle/>
          <a:p>
            <a:pPr algn="l"/>
            <a:r>
              <a:rPr lang="en-US" sz="3700" dirty="0"/>
              <a:t>Yet even its publishers had little control over life of their publication. </a:t>
            </a:r>
            <a:br>
              <a:rPr lang="en-US" sz="3700" dirty="0"/>
            </a:br>
            <a:endParaRPr lang="en-US" sz="37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7B88F22-5B2B-E875-E1B1-07D6984AC6C7}"/>
              </a:ext>
            </a:extLst>
          </p:cNvPr>
          <p:cNvSpPr txBox="1">
            <a:spLocks/>
          </p:cNvSpPr>
          <p:nvPr/>
        </p:nvSpPr>
        <p:spPr bwMode="auto">
          <a:xfrm>
            <a:off x="152400" y="914400"/>
            <a:ext cx="8991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13716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3700" dirty="0"/>
              <a:t>Ironically, </a:t>
            </a:r>
            <a:r>
              <a:rPr lang="en-US" sz="3700" kern="0" dirty="0"/>
              <a:t>their magazine never even made it to its twelfth issue!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81873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E4808A-241D-5999-88BF-63FFB2048B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2000"/>
                    </a14:imgEffect>
                    <a14:imgEffect>
                      <a14:brightnessContrast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" y="1"/>
            <a:ext cx="9121516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737C5D5-87BD-2A15-3408-C94E8C7AB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962400"/>
            <a:ext cx="8991600" cy="3264877"/>
          </a:xfrm>
        </p:spPr>
        <p:txBody>
          <a:bodyPr/>
          <a:lstStyle/>
          <a:p>
            <a:pPr marL="0" indent="0">
              <a:lnSpc>
                <a:spcPts val="4000"/>
              </a:lnSpc>
              <a:spcBef>
                <a:spcPts val="0"/>
              </a:spcBef>
              <a:buNone/>
            </a:pPr>
            <a:r>
              <a:rPr lang="en-US" sz="4400" dirty="0">
                <a:effectLst>
                  <a:glow rad="165100">
                    <a:schemeClr val="bg1"/>
                  </a:glow>
                </a:effectLst>
              </a:rPr>
              <a:t>3) We end up in an empty wasteland.</a:t>
            </a:r>
          </a:p>
          <a:p>
            <a:pPr marL="0" indent="0">
              <a:lnSpc>
                <a:spcPts val="4000"/>
              </a:lnSpc>
              <a:spcBef>
                <a:spcPts val="0"/>
              </a:spcBef>
              <a:buNone/>
            </a:pPr>
            <a:endParaRPr lang="en-US" sz="4400" dirty="0">
              <a:effectLst>
                <a:glow rad="165100">
                  <a:schemeClr val="bg1"/>
                </a:glow>
              </a:effectLst>
            </a:endParaRPr>
          </a:p>
          <a:p>
            <a:pPr marL="0" indent="0">
              <a:lnSpc>
                <a:spcPts val="4000"/>
              </a:lnSpc>
              <a:spcBef>
                <a:spcPts val="0"/>
              </a:spcBef>
              <a:buNone/>
            </a:pPr>
            <a:endParaRPr lang="en-US" sz="4400" dirty="0">
              <a:effectLst>
                <a:glow rad="1651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322194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ground, outdoor, person&#10;&#10;Description generated with very high confidence">
            <a:extLst>
              <a:ext uri="{FF2B5EF4-FFF2-40B4-BE49-F238E27FC236}">
                <a16:creationId xmlns:a16="http://schemas.microsoft.com/office/drawing/2014/main" id="{DCE06845-FC81-4A94-BB07-49511901E7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365"/>
                    </a14:imgEffect>
                    <a14:imgEffect>
                      <a14:saturation sat="95000"/>
                    </a14:imgEffect>
                    <a14:imgEffect>
                      <a14:brightnessContrast bright="1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C4CC7D8-2286-25AE-CD2F-ECF4FB72AFE5}"/>
              </a:ext>
            </a:extLst>
          </p:cNvPr>
          <p:cNvSpPr txBox="1">
            <a:spLocks/>
          </p:cNvSpPr>
          <p:nvPr/>
        </p:nvSpPr>
        <p:spPr bwMode="auto">
          <a:xfrm>
            <a:off x="4267200" y="3567289"/>
            <a:ext cx="4687712" cy="3290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ts val="5400"/>
              </a:lnSpc>
            </a:pPr>
            <a:r>
              <a:rPr lang="en-US" sz="5400" kern="0" dirty="0">
                <a:effectLst>
                  <a:glow rad="152400">
                    <a:srgbClr val="422100"/>
                  </a:glow>
                </a:effectLst>
              </a:rPr>
              <a:t>“The rebellious dwell in a dry land” </a:t>
            </a:r>
            <a:r>
              <a:rPr lang="en-US" sz="2000" b="0" kern="0" dirty="0">
                <a:effectLst>
                  <a:glow rad="152400">
                    <a:srgbClr val="422100"/>
                  </a:glow>
                </a:effectLst>
              </a:rPr>
              <a:t>Ps.  68:6  KJV</a:t>
            </a:r>
          </a:p>
        </p:txBody>
      </p:sp>
    </p:spTree>
    <p:extLst>
      <p:ext uri="{BB962C8B-B14F-4D97-AF65-F5344CB8AC3E}">
        <p14:creationId xmlns:p14="http://schemas.microsoft.com/office/powerpoint/2010/main" val="143323011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atgbcentral.com/data/out/113/4935133-sad-wallpaper-hd.jpg">
            <a:extLst>
              <a:ext uri="{FF2B5EF4-FFF2-40B4-BE49-F238E27FC236}">
                <a16:creationId xmlns:a16="http://schemas.microsoft.com/office/drawing/2014/main" id="{37B0D98F-B539-423F-A013-6C60F9CB1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30000"/>
                    </a14:imgEffect>
                    <a14:imgEffect>
                      <a14:colorTemperature colorTemp="6623"/>
                    </a14:imgEffect>
                    <a14:imgEffect>
                      <a14:saturation sat="189000"/>
                    </a14:imgEffect>
                    <a14:imgEffect>
                      <a14:brightnessContrast bright="-4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9144000" cy="681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C29CA-D948-492C-87DD-CE764AC70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38400"/>
            <a:ext cx="9144000" cy="4398962"/>
          </a:xfrm>
        </p:spPr>
        <p:txBody>
          <a:bodyPr/>
          <a:lstStyle/>
          <a:p>
            <a:pPr marL="0" indent="0">
              <a:buClr>
                <a:srgbClr val="FFFF00"/>
              </a:buClr>
              <a:buSzPct val="100000"/>
              <a:buNone/>
            </a:pPr>
            <a:r>
              <a:rPr lang="en-US" sz="3200" dirty="0">
                <a:effectLst>
                  <a:glow rad="127000">
                    <a:schemeClr val="bg1"/>
                  </a:glow>
                </a:effectLst>
              </a:rPr>
              <a:t>Adam and Eve were foolishly distracted by the devil (from trusting God’s provision) &amp; </a:t>
            </a:r>
            <a:r>
              <a:rPr lang="en-US" sz="3200" u="sng" dirty="0">
                <a:effectLst>
                  <a:glow rad="127000">
                    <a:schemeClr val="bg1"/>
                  </a:glow>
                </a:effectLst>
              </a:rPr>
              <a:t>ended up</a:t>
            </a:r>
            <a:r>
              <a:rPr lang="en-US" sz="3200" dirty="0">
                <a:effectLst>
                  <a:glow rad="127000">
                    <a:schemeClr val="bg1"/>
                  </a:glow>
                </a:effectLst>
              </a:rPr>
              <a:t> wondering outside of paradise. </a:t>
            </a:r>
          </a:p>
          <a:p>
            <a:pPr marL="0" indent="0">
              <a:buClr>
                <a:srgbClr val="FFFF00"/>
              </a:buClr>
              <a:buSzPct val="100000"/>
              <a:buNone/>
            </a:pPr>
            <a:r>
              <a:rPr lang="en-US" sz="3200" dirty="0">
                <a:effectLst>
                  <a:glow rad="127000">
                    <a:schemeClr val="bg1"/>
                  </a:glow>
                </a:effectLst>
              </a:rPr>
              <a:t>Cain rejected God plan, killed his brother &amp; </a:t>
            </a:r>
            <a:r>
              <a:rPr lang="en-US" sz="3200" u="sng" dirty="0">
                <a:effectLst>
                  <a:glow rad="127000">
                    <a:schemeClr val="bg1"/>
                  </a:glow>
                </a:effectLst>
              </a:rPr>
              <a:t>ended up </a:t>
            </a:r>
            <a:r>
              <a:rPr lang="en-US" sz="3200" dirty="0">
                <a:effectLst>
                  <a:glow rad="127000">
                    <a:schemeClr val="bg1"/>
                  </a:glow>
                </a:effectLst>
              </a:rPr>
              <a:t>a lonely world wanderer.</a:t>
            </a:r>
          </a:p>
          <a:p>
            <a:pPr marL="0" indent="0">
              <a:buClr>
                <a:srgbClr val="FFFF00"/>
              </a:buClr>
              <a:buSzPct val="100000"/>
              <a:buNone/>
            </a:pPr>
            <a:r>
              <a:rPr lang="en-US" sz="3200" dirty="0">
                <a:effectLst>
                  <a:glow rad="127000">
                    <a:schemeClr val="bg1"/>
                  </a:glow>
                </a:effectLst>
              </a:rPr>
              <a:t>Israel failed to enter their Promised Land &amp; </a:t>
            </a:r>
            <a:r>
              <a:rPr lang="en-US" sz="3200" u="sng" dirty="0">
                <a:effectLst>
                  <a:glow rad="127000">
                    <a:schemeClr val="bg1"/>
                  </a:glow>
                </a:effectLst>
              </a:rPr>
              <a:t>ended up </a:t>
            </a:r>
            <a:r>
              <a:rPr lang="en-US" sz="3200" dirty="0">
                <a:effectLst>
                  <a:glow rad="127000">
                    <a:schemeClr val="bg1"/>
                  </a:glow>
                </a:effectLst>
              </a:rPr>
              <a:t>wandering in the wilderness for the next 40 years.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900" dirty="0">
              <a:effectLst>
                <a:glow rad="127000">
                  <a:schemeClr val="bg1"/>
                </a:glow>
              </a:effectLst>
            </a:endParaRPr>
          </a:p>
          <a:p>
            <a:pPr marL="0" indent="0">
              <a:buNone/>
            </a:pPr>
            <a:endParaRPr lang="en-US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ECBF5C2-7BB5-4333-9383-BC7A1485A0B2}"/>
              </a:ext>
            </a:extLst>
          </p:cNvPr>
          <p:cNvSpPr txBox="1">
            <a:spLocks/>
          </p:cNvSpPr>
          <p:nvPr/>
        </p:nvSpPr>
        <p:spPr bwMode="auto">
          <a:xfrm>
            <a:off x="2743200" y="-76200"/>
            <a:ext cx="64008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3600" kern="0" dirty="0">
                <a:effectLst>
                  <a:glow rad="127000">
                    <a:schemeClr val="bg1"/>
                  </a:glow>
                </a:effectLst>
              </a:rPr>
              <a:t>We abhor our own sense of dissatisfaction and lacking in our own life,  just like nature abhors a vacuum.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1687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8C944C8-A2FE-4249-BF32-656636E6E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636"/>
                    </a14:imgEffect>
                    <a14:imgEffect>
                      <a14:saturation sat="135000"/>
                    </a14:imgEffect>
                    <a14:imgEffect>
                      <a14:brightnessContrast bright="1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187036"/>
            <a:ext cx="5791200" cy="6217087"/>
          </a:xfrm>
          <a:effectLst>
            <a:softEdge rad="2667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B2F53E-CC86-454D-9411-B82F2D9C0206}"/>
              </a:ext>
            </a:extLst>
          </p:cNvPr>
          <p:cNvSpPr txBox="1"/>
          <p:nvPr/>
        </p:nvSpPr>
        <p:spPr>
          <a:xfrm>
            <a:off x="5562601" y="667464"/>
            <a:ext cx="3581399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+mn-lt"/>
              </a:rPr>
              <a:t>Just as nature struggles to fill a vacuum, we struggle to fill the deep secret vacuum &amp; emptiness of our lives.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91804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E10DFB-8D2A-F590-FE28-5FB8D69AE9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2000"/>
                    </a14:imgEffect>
                    <a14:imgEffect>
                      <a14:brightnessContrast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" y="1"/>
            <a:ext cx="9121516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737C5D5-87BD-2A15-3408-C94E8C7AB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3593123"/>
            <a:ext cx="8991600" cy="3264877"/>
          </a:xfrm>
        </p:spPr>
        <p:txBody>
          <a:bodyPr/>
          <a:lstStyle/>
          <a:p>
            <a:pPr marL="0" indent="0">
              <a:lnSpc>
                <a:spcPts val="4000"/>
              </a:lnSpc>
              <a:spcBef>
                <a:spcPts val="0"/>
              </a:spcBef>
              <a:buNone/>
            </a:pPr>
            <a:r>
              <a:rPr lang="en-US" sz="4400" dirty="0">
                <a:effectLst>
                  <a:glow rad="165100">
                    <a:schemeClr val="bg1"/>
                  </a:glow>
                </a:effectLst>
              </a:rPr>
              <a:t>4) Like Solomon we try unsuccessfully to fill our lives with other things.</a:t>
            </a:r>
          </a:p>
          <a:p>
            <a:pPr marL="0" indent="0">
              <a:lnSpc>
                <a:spcPts val="4000"/>
              </a:lnSpc>
              <a:spcBef>
                <a:spcPts val="0"/>
              </a:spcBef>
              <a:buNone/>
            </a:pPr>
            <a:endParaRPr lang="en-US" sz="4400" dirty="0">
              <a:effectLst>
                <a:glow rad="165100">
                  <a:schemeClr val="bg1"/>
                </a:glow>
              </a:effectLst>
            </a:endParaRPr>
          </a:p>
          <a:p>
            <a:pPr marL="0" indent="0">
              <a:lnSpc>
                <a:spcPts val="4000"/>
              </a:lnSpc>
              <a:spcBef>
                <a:spcPts val="0"/>
              </a:spcBef>
              <a:buNone/>
            </a:pPr>
            <a:endParaRPr lang="en-US" sz="4400" dirty="0">
              <a:effectLst>
                <a:glow rad="1651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4752740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on a bench&#10;&#10;Description generated with high confidence">
            <a:extLst>
              <a:ext uri="{FF2B5EF4-FFF2-40B4-BE49-F238E27FC236}">
                <a16:creationId xmlns:a16="http://schemas.microsoft.com/office/drawing/2014/main" id="{355F1BC2-E125-436F-8E37-824B4337E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129"/>
                    </a14:imgEffect>
                    <a14:imgEffect>
                      <a14:saturation sat="90000"/>
                    </a14:imgEffect>
                    <a14:imgEffect>
                      <a14:brightnessContrast bright="10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343"/>
            <a:ext cx="9332071" cy="69633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7F4E72-AC11-4879-80DE-9FE53CEE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6200"/>
            <a:ext cx="9332070" cy="1172144"/>
          </a:xfrm>
        </p:spPr>
        <p:txBody>
          <a:bodyPr lIns="0" tIns="137160" rIns="0" bIns="0" anchor="t" anchorCtr="0"/>
          <a:lstStyle/>
          <a:p>
            <a:r>
              <a:rPr lang="en-US" dirty="0">
                <a:effectLst>
                  <a:glow rad="127000">
                    <a:srgbClr val="422100"/>
                  </a:glow>
                </a:effectLst>
              </a:rPr>
              <a:t>Solomon </a:t>
            </a:r>
            <a:r>
              <a:rPr lang="en-US" dirty="0" err="1">
                <a:effectLst>
                  <a:glow rad="127000">
                    <a:srgbClr val="422100"/>
                  </a:glow>
                </a:effectLst>
              </a:rPr>
              <a:t>Expessed</a:t>
            </a:r>
            <a:r>
              <a:rPr lang="en-US" dirty="0">
                <a:effectLst>
                  <a:glow rad="127000">
                    <a:srgbClr val="422100"/>
                  </a:glow>
                </a:effectLst>
              </a:rPr>
              <a:t> People’s </a:t>
            </a:r>
            <a:br>
              <a:rPr lang="en-US" dirty="0">
                <a:effectLst>
                  <a:glow rad="127000">
                    <a:srgbClr val="422100"/>
                  </a:glow>
                </a:effectLst>
              </a:rPr>
            </a:br>
            <a:r>
              <a:rPr lang="en-US" dirty="0">
                <a:effectLst>
                  <a:glow rad="127000">
                    <a:srgbClr val="422100"/>
                  </a:glow>
                </a:effectLst>
              </a:rPr>
              <a:t>Sense of Hopelessness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6D9598-AC62-4C23-A86A-E721282AE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71600"/>
            <a:ext cx="6019800" cy="5486401"/>
          </a:xfrm>
          <a:effectLst>
            <a:glow rad="127000">
              <a:srgbClr val="422100"/>
            </a:glow>
          </a:effectLst>
        </p:spPr>
        <p:txBody>
          <a:bodyPr lIns="137160" tIns="0" rIns="0" bIns="0"/>
          <a:lstStyle/>
          <a:p>
            <a:pPr marL="0" indent="0">
              <a:lnSpc>
                <a:spcPts val="3400"/>
              </a:lnSpc>
              <a:buNone/>
            </a:pPr>
            <a:r>
              <a:rPr lang="en-US" sz="3200" dirty="0">
                <a:effectLst>
                  <a:glow rad="165100">
                    <a:srgbClr val="422100"/>
                  </a:glow>
                </a:effectLst>
              </a:rPr>
              <a:t>“What do people get for all their hard work under the sun?</a:t>
            </a:r>
            <a:r>
              <a:rPr lang="en-US" sz="3200" baseline="30000" dirty="0">
                <a:effectLst>
                  <a:glow rad="165100">
                    <a:srgbClr val="422100"/>
                  </a:glow>
                </a:effectLst>
              </a:rPr>
              <a:t> </a:t>
            </a:r>
            <a:r>
              <a:rPr lang="en-US" sz="3200" dirty="0">
                <a:effectLst>
                  <a:glow rad="165100">
                    <a:srgbClr val="422100"/>
                  </a:glow>
                </a:effectLst>
              </a:rPr>
              <a:t>Generations come and generations go, but the earth never changes.</a:t>
            </a:r>
            <a:r>
              <a:rPr lang="en-US" sz="3200" baseline="30000" dirty="0">
                <a:effectLst>
                  <a:glow rad="165100">
                    <a:srgbClr val="422100"/>
                  </a:glow>
                </a:effectLst>
              </a:rPr>
              <a:t> </a:t>
            </a:r>
          </a:p>
          <a:p>
            <a:pPr marL="0" indent="0">
              <a:lnSpc>
                <a:spcPts val="3400"/>
              </a:lnSpc>
              <a:buNone/>
            </a:pPr>
            <a:r>
              <a:rPr lang="en-US" sz="3200" dirty="0">
                <a:effectLst>
                  <a:glow rad="165100">
                    <a:srgbClr val="422100"/>
                  </a:glow>
                </a:effectLst>
              </a:rPr>
              <a:t>The sun rises and the sun sets, then hurries around to rise again.</a:t>
            </a:r>
            <a:endParaRPr lang="en-US" sz="3200" baseline="30000" dirty="0">
              <a:effectLst>
                <a:glow rad="165100">
                  <a:srgbClr val="422100"/>
                </a:glow>
              </a:effectLst>
            </a:endParaRPr>
          </a:p>
          <a:p>
            <a:pPr marL="0" indent="0">
              <a:lnSpc>
                <a:spcPts val="3400"/>
              </a:lnSpc>
              <a:buNone/>
            </a:pPr>
            <a:r>
              <a:rPr lang="en-US" sz="3200" dirty="0">
                <a:effectLst>
                  <a:glow rad="165100">
                    <a:srgbClr val="422100"/>
                  </a:glow>
                </a:effectLst>
              </a:rPr>
              <a:t>The wind blows south, and then turns north. Around and around it goes, blowing in circles.” </a:t>
            </a:r>
            <a:r>
              <a:rPr lang="en-US" sz="2000" dirty="0">
                <a:effectLst>
                  <a:glow rad="165100">
                    <a:srgbClr val="422100"/>
                  </a:glow>
                </a:effectLst>
              </a:rPr>
              <a:t>Eccl. 1:3-6 NLT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58773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, indoor, building&#10;&#10;Description generated with very high confidence">
            <a:extLst>
              <a:ext uri="{FF2B5EF4-FFF2-40B4-BE49-F238E27FC236}">
                <a16:creationId xmlns:a16="http://schemas.microsoft.com/office/drawing/2014/main" id="{28D68E53-7CF0-4015-9AC1-08F1E7689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  <a14:imgEffect>
                      <a14:colorTemperature colorTemp="5513"/>
                    </a14:imgEffect>
                    <a14:imgEffect>
                      <a14:saturation sat="75000"/>
                    </a14:imgEffect>
                    <a14:imgEffect>
                      <a14:brightnessContrast bright="24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88" r="8258"/>
          <a:stretch/>
        </p:blipFill>
        <p:spPr>
          <a:xfrm>
            <a:off x="-7274" y="0"/>
            <a:ext cx="914655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4D0A3B-94F9-42EC-9151-CB70EF941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sz="4800" dirty="0">
                <a:effectLst>
                  <a:glow rad="152400">
                    <a:srgbClr val="422100"/>
                  </a:glow>
                </a:effectLst>
              </a:rPr>
              <a:t>Some Search </a:t>
            </a:r>
            <a:br>
              <a:rPr lang="en-US" sz="4800" dirty="0">
                <a:effectLst>
                  <a:glow rad="152400">
                    <a:srgbClr val="422100"/>
                  </a:glow>
                </a:effectLst>
              </a:rPr>
            </a:br>
            <a:r>
              <a:rPr lang="en-US" sz="4800" dirty="0">
                <a:effectLst>
                  <a:glow rad="152400">
                    <a:srgbClr val="422100"/>
                  </a:glow>
                </a:effectLst>
              </a:rPr>
              <a:t>through Pleasure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91D75-3D50-4B2E-B026-CA32D5B41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97" y="3276600"/>
            <a:ext cx="4694903" cy="3505200"/>
          </a:xfrm>
          <a:solidFill>
            <a:srgbClr val="CC602A">
              <a:alpha val="61000"/>
            </a:srgbClr>
          </a:solidFill>
          <a:effectLst>
            <a:softEdge rad="266700"/>
          </a:effectLst>
        </p:spPr>
        <p:txBody>
          <a:bodyPr lIns="91440" tIns="0" rIns="0" bIns="0"/>
          <a:lstStyle/>
          <a:p>
            <a:pPr marL="0" indent="0">
              <a:lnSpc>
                <a:spcPts val="3800"/>
              </a:lnSpc>
              <a:spcBef>
                <a:spcPts val="0"/>
              </a:spcBef>
              <a:buNone/>
            </a:pPr>
            <a:r>
              <a:rPr lang="en-US" sz="3600" dirty="0">
                <a:effectLst>
                  <a:glow rad="152400">
                    <a:srgbClr val="140A00"/>
                  </a:glow>
                </a:effectLst>
              </a:rPr>
              <a:t>“I said to myself, “Come on, let’s try pleasure. Let’s look for the ‘good things’ in life.” But I found that this, too, was meaningless.” </a:t>
            </a:r>
            <a:r>
              <a:rPr lang="en-US" sz="1600" dirty="0">
                <a:effectLst>
                  <a:glow rad="152400">
                    <a:srgbClr val="140A00"/>
                  </a:glow>
                </a:effectLst>
              </a:rPr>
              <a:t>Eccl. 2:1 NLT</a:t>
            </a:r>
          </a:p>
        </p:txBody>
      </p:sp>
    </p:spTree>
    <p:extLst>
      <p:ext uri="{BB962C8B-B14F-4D97-AF65-F5344CB8AC3E}">
        <p14:creationId xmlns:p14="http://schemas.microsoft.com/office/powerpoint/2010/main" val="29556930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C6CA098-0F56-4642-B760-B334E3B0CB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2000"/>
                    </a14:imgEffect>
                    <a14:imgEffect>
                      <a14:colorTemperature colorTemp="6622"/>
                    </a14:imgEffect>
                    <a14:imgEffect>
                      <a14:saturation sat="149000"/>
                    </a14:imgEffect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403" b="3333"/>
          <a:stretch/>
        </p:blipFill>
        <p:spPr>
          <a:xfrm>
            <a:off x="-18422" y="31955"/>
            <a:ext cx="9107156" cy="68260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C0BB3C-9AC1-4B5C-87E6-E94AD34F1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832"/>
            <a:ext cx="9144000" cy="649306"/>
          </a:xfrm>
        </p:spPr>
        <p:txBody>
          <a:bodyPr lIns="0" tIns="0" rIns="0" bIns="0"/>
          <a:lstStyle/>
          <a:p>
            <a:r>
              <a:rPr lang="en-US" sz="4400" dirty="0">
                <a:effectLst>
                  <a:glow rad="127000">
                    <a:srgbClr val="140A00"/>
                  </a:glow>
                </a:effectLst>
              </a:rPr>
              <a:t>Some Search through Riches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82D9C-AD9E-4731-A3BF-549781299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422" y="1676400"/>
            <a:ext cx="4895222" cy="2667000"/>
          </a:xfrm>
        </p:spPr>
        <p:txBody>
          <a:bodyPr lIns="182880" tIns="0" rIns="0" bIns="0"/>
          <a:lstStyle/>
          <a:p>
            <a:pPr marL="0" indent="0">
              <a:buNone/>
            </a:pPr>
            <a:r>
              <a:rPr lang="en-US" sz="3400" baseline="30000" dirty="0">
                <a:effectLst>
                  <a:glow rad="190500">
                    <a:srgbClr val="140A00">
                      <a:alpha val="78000"/>
                    </a:srgbClr>
                  </a:glow>
                </a:effectLst>
              </a:rPr>
              <a:t>“</a:t>
            </a:r>
            <a:r>
              <a:rPr lang="en-US" sz="3400" dirty="0">
                <a:effectLst>
                  <a:glow rad="190500">
                    <a:srgbClr val="140A00"/>
                  </a:glow>
                </a:effectLst>
              </a:rPr>
              <a:t>I also tried to find meaning by building huge homes for myself and by planting beautiful vineyards. 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0CD9F0-85E6-424D-BF69-EC190B108B3F}"/>
              </a:ext>
            </a:extLst>
          </p:cNvPr>
          <p:cNvSpPr txBox="1"/>
          <p:nvPr/>
        </p:nvSpPr>
        <p:spPr>
          <a:xfrm>
            <a:off x="-15964" y="4209246"/>
            <a:ext cx="9107156" cy="1944707"/>
          </a:xfrm>
          <a:prstGeom prst="rect">
            <a:avLst/>
          </a:prstGeom>
          <a:noFill/>
        </p:spPr>
        <p:txBody>
          <a:bodyPr wrap="square" lIns="182880" tIns="0" rIns="91440" bIns="0" rtlCol="0">
            <a:noAutofit/>
          </a:bodyPr>
          <a:lstStyle/>
          <a:p>
            <a:r>
              <a:rPr lang="en-US" sz="3400" b="1" dirty="0">
                <a:effectLst>
                  <a:glow rad="190500">
                    <a:srgbClr val="140A00"/>
                  </a:glow>
                </a:effectLst>
                <a:latin typeface="+mn-lt"/>
              </a:rPr>
              <a:t>I made gardens and parks, filling them with all kinds of fruit trees. </a:t>
            </a:r>
          </a:p>
          <a:p>
            <a:r>
              <a:rPr lang="en-US" sz="3400" b="1" dirty="0">
                <a:effectLst>
                  <a:glow rad="190500">
                    <a:srgbClr val="140A00"/>
                  </a:glow>
                </a:effectLst>
                <a:latin typeface="+mn-lt"/>
              </a:rPr>
              <a:t>I built reservoirs to collect the water to irrigate my many flourishing groves.” </a:t>
            </a:r>
          </a:p>
          <a:p>
            <a:pPr algn="r"/>
            <a:r>
              <a:rPr lang="en-US" sz="2000" b="1" dirty="0">
                <a:effectLst>
                  <a:glow rad="190500">
                    <a:srgbClr val="140A00"/>
                  </a:glow>
                </a:effectLst>
                <a:latin typeface="+mn-lt"/>
              </a:rPr>
              <a:t>Eccl. 2:4-6  NLT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18397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07AEB-1619-4465-83A7-23EA75714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  <a14:imgEffect>
                      <a14:brightnessContrast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4" y="-2498"/>
            <a:ext cx="912151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B13E39-1BAF-47BA-A09B-A92B261408A2}"/>
              </a:ext>
            </a:extLst>
          </p:cNvPr>
          <p:cNvSpPr/>
          <p:nvPr/>
        </p:nvSpPr>
        <p:spPr>
          <a:xfrm rot="20975429">
            <a:off x="585837" y="2859596"/>
            <a:ext cx="8156709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63500">
                    <a:schemeClr val="bg1"/>
                  </a:glow>
                  <a:outerShdw dist="38100" dir="2700000" algn="bl" rotWithShape="0">
                    <a:schemeClr val="accent5"/>
                  </a:outerShdw>
                </a:effectLst>
                <a:latin typeface="Castellar" panose="020A0402060406010301" pitchFamily="18" charset="0"/>
              </a:rPr>
              <a:t>SO DO PEOPLE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67982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A1AA8D4B-5F2B-4428-B6F5-67ABA7C52F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0"/>
                    </a14:imgEffect>
                    <a14:imgEffect>
                      <a14:colorTemperature colorTemp="6994"/>
                    </a14:imgEffect>
                    <a14:imgEffect>
                      <a14:saturation sat="70000"/>
                    </a14:imgEffect>
                    <a14:imgEffect>
                      <a14:brightnessContrast bright="8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6"/>
          <a:stretch/>
        </p:blipFill>
        <p:spPr>
          <a:xfrm>
            <a:off x="-1" y="-1"/>
            <a:ext cx="9144001" cy="6858002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63B40-C6DA-4A4D-9D6F-D66034AAF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9" y="-1"/>
            <a:ext cx="6241702" cy="1981201"/>
          </a:xfrm>
        </p:spPr>
        <p:txBody>
          <a:bodyPr lIns="137160" tIns="0" rIns="91440" bIns="0"/>
          <a:lstStyle/>
          <a:p>
            <a:pPr marL="0" indent="0">
              <a:buNone/>
            </a:pPr>
            <a:r>
              <a:rPr lang="en-US" sz="3600" dirty="0">
                <a:effectLst>
                  <a:glow rad="190500">
                    <a:srgbClr val="140A00"/>
                  </a:glow>
                </a:effectLst>
              </a:rPr>
              <a:t>Solomon’s Conclusion:</a:t>
            </a:r>
          </a:p>
          <a:p>
            <a:pPr marL="0" indent="0">
              <a:buNone/>
            </a:pPr>
            <a:r>
              <a:rPr lang="en-US" sz="3600" dirty="0">
                <a:effectLst>
                  <a:glow rad="190500">
                    <a:srgbClr val="140A00"/>
                  </a:glow>
                </a:effectLst>
              </a:rPr>
              <a:t>All his work added up to nothing!</a:t>
            </a:r>
            <a:endParaRPr lang="en-US" sz="2400" b="0" dirty="0">
              <a:effectLst>
                <a:glow rad="190500">
                  <a:srgbClr val="140A00"/>
                </a:glow>
              </a:effectLst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0565E0-25CC-4303-BAE7-15F56A83FA31}"/>
              </a:ext>
            </a:extLst>
          </p:cNvPr>
          <p:cNvSpPr txBox="1"/>
          <p:nvPr/>
        </p:nvSpPr>
        <p:spPr>
          <a:xfrm>
            <a:off x="0" y="1828800"/>
            <a:ext cx="5105400" cy="3200400"/>
          </a:xfrm>
          <a:prstGeom prst="rect">
            <a:avLst/>
          </a:prstGeom>
          <a:noFill/>
        </p:spPr>
        <p:txBody>
          <a:bodyPr wrap="square" lIns="182880" tIns="0" rIns="0" bIns="0" rtlCol="0">
            <a:noAutofit/>
          </a:bodyPr>
          <a:lstStyle/>
          <a:p>
            <a:pPr marL="0" indent="0">
              <a:buNone/>
            </a:pPr>
            <a:r>
              <a:rPr lang="en-US" sz="3200" b="1" dirty="0">
                <a:effectLst>
                  <a:glow rad="190500">
                    <a:srgbClr val="140A00"/>
                  </a:glow>
                </a:effectLst>
                <a:latin typeface="+mn-lt"/>
              </a:rPr>
              <a:t>He concluded that, in his quest for real fulfillment, all his human efforts amounted to nothing &amp; his attempts at </a:t>
            </a:r>
          </a:p>
          <a:p>
            <a:pPr marL="0" indent="0">
              <a:buNone/>
            </a:pPr>
            <a:r>
              <a:rPr lang="en-US" sz="3200" b="1" i="1" u="sng" dirty="0">
                <a:effectLst>
                  <a:glow rad="190500">
                    <a:srgbClr val="140A00"/>
                  </a:glow>
                </a:effectLst>
                <a:latin typeface="+mn-lt"/>
              </a:rPr>
              <a:t>self-</a:t>
            </a:r>
            <a:r>
              <a:rPr lang="en-US" sz="3200" b="1" u="sng" dirty="0">
                <a:effectLst>
                  <a:glow rad="190500">
                    <a:srgbClr val="140A00"/>
                  </a:glow>
                </a:effectLst>
                <a:latin typeface="+mn-lt"/>
              </a:rPr>
              <a:t> </a:t>
            </a:r>
            <a:r>
              <a:rPr lang="en-US" sz="3200" b="1" i="1" u="sng" dirty="0">
                <a:effectLst>
                  <a:glow rad="190500">
                    <a:srgbClr val="140A00"/>
                  </a:glow>
                </a:effectLst>
                <a:latin typeface="+mn-lt"/>
              </a:rPr>
              <a:t>fulfillment</a:t>
            </a:r>
            <a:endParaRPr lang="en-US" sz="3200" b="1" u="sng" dirty="0">
              <a:effectLst>
                <a:glow rad="190500">
                  <a:srgbClr val="140A00"/>
                </a:glow>
              </a:effectLst>
              <a:latin typeface="+mn-lt"/>
            </a:endParaRPr>
          </a:p>
          <a:p>
            <a:pPr marL="0" indent="0">
              <a:buNone/>
            </a:pPr>
            <a:r>
              <a:rPr lang="en-US" sz="3200" b="1" dirty="0">
                <a:effectLst>
                  <a:glow rad="190500">
                    <a:srgbClr val="140A00"/>
                  </a:glow>
                </a:effectLst>
                <a:latin typeface="+mn-lt"/>
              </a:rPr>
              <a:t>brought </a:t>
            </a:r>
            <a:r>
              <a:rPr lang="en-US" sz="3200" b="1" i="1" u="sng" dirty="0">
                <a:effectLst>
                  <a:glow rad="190500">
                    <a:srgbClr val="140A00"/>
                  </a:glow>
                </a:effectLst>
                <a:latin typeface="+mn-lt"/>
              </a:rPr>
              <a:t>NO</a:t>
            </a:r>
            <a:r>
              <a:rPr lang="en-US" sz="3200" b="1" u="sng" dirty="0">
                <a:effectLst>
                  <a:glow rad="190500">
                    <a:srgbClr val="140A00"/>
                  </a:glow>
                </a:effectLst>
                <a:latin typeface="+mn-lt"/>
              </a:rPr>
              <a:t> </a:t>
            </a:r>
            <a:r>
              <a:rPr lang="en-US" sz="3200" b="1" i="1" u="sng" dirty="0">
                <a:effectLst>
                  <a:glow rad="190500">
                    <a:srgbClr val="140A00"/>
                  </a:glow>
                </a:effectLst>
                <a:latin typeface="+mn-lt"/>
              </a:rPr>
              <a:t>fulfillment.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29536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5709E37-4A56-74F2-E5FB-0AA25CDB6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728549"/>
            <a:ext cx="91440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Suggested Next Slide - Song: </a:t>
            </a:r>
          </a:p>
          <a:p>
            <a:pPr algn="ctr"/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All is Vanity</a:t>
            </a:r>
          </a:p>
          <a:p>
            <a:pPr algn="ctr"/>
            <a:endParaRPr lang="en-US" sz="33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3300" b="1" dirty="0">
                <a:solidFill>
                  <a:schemeClr val="accent2">
                    <a:lumMod val="75000"/>
                  </a:schemeClr>
                </a:solidFill>
              </a:rPr>
              <a:t>Click or Ctrl Click Here:</a:t>
            </a:r>
          </a:p>
          <a:p>
            <a:pPr algn="ctr"/>
            <a:endParaRPr lang="en-US" sz="2400" dirty="0">
              <a:highlight>
                <a:srgbClr val="FFFF00"/>
              </a:highlight>
            </a:endParaRPr>
          </a:p>
          <a:p>
            <a:pPr algn="ctr"/>
            <a:r>
              <a:rPr lang="en-US" sz="2400" b="1" u="sng" dirty="0">
                <a:solidFill>
                  <a:srgbClr val="C00000"/>
                </a:solidFill>
                <a:highlight>
                  <a:srgbClr val="FFFF00"/>
                </a:highlight>
                <a:latin typeface="Trebuchet MS" panose="020B0603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https://youtu.be/nOJz8SZR9PM</a:t>
            </a:r>
            <a:endParaRPr lang="en-US" sz="2400" b="1" u="sng" dirty="0">
              <a:solidFill>
                <a:srgbClr val="C00000"/>
              </a:solidFill>
              <a:highlight>
                <a:srgbClr val="FFFF00"/>
              </a:highlight>
              <a:latin typeface="Trebuchet MS" panose="020B0603020202020204" pitchFamily="34" charset="0"/>
            </a:endParaRPr>
          </a:p>
          <a:p>
            <a:pPr algn="ctr"/>
            <a:endParaRPr lang="en-US" sz="2400" b="1" u="sng" dirty="0">
              <a:solidFill>
                <a:srgbClr val="C00000"/>
              </a:solidFill>
              <a:highlight>
                <a:srgbClr val="FFFF00"/>
              </a:highlight>
              <a:latin typeface="Trebuchet MS" panose="020B0603020202020204" pitchFamily="34" charset="0"/>
            </a:endParaRPr>
          </a:p>
          <a:p>
            <a:pPr algn="ctr"/>
            <a:endParaRPr lang="en-US" b="1" dirty="0"/>
          </a:p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48739037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ww.arnoldgroup.com.au/blog/wp-content/uploads/2015/09/job-search-1030x496.jpg">
            <a:extLst>
              <a:ext uri="{FF2B5EF4-FFF2-40B4-BE49-F238E27FC236}">
                <a16:creationId xmlns:a16="http://schemas.microsoft.com/office/drawing/2014/main" id="{5EB0A00E-7323-4B68-BFE1-C89BBD414A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7000"/>
                    </a14:imgEffect>
                    <a14:imgEffect>
                      <a14:colorTemperature colorTemp="7243"/>
                    </a14:imgEffect>
                    <a14:imgEffect>
                      <a14:saturation sat="150000"/>
                    </a14:imgEffect>
                    <a14:imgEffect>
                      <a14:brightnessContrast bright="-12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500"/>
          <a:stretch/>
        </p:blipFill>
        <p:spPr bwMode="auto">
          <a:xfrm>
            <a:off x="-76200" y="1227138"/>
            <a:ext cx="9296400" cy="5707062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3BB900-3D8E-41AB-89CD-AEA2C771C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3495"/>
            <a:ext cx="9144000" cy="1219200"/>
          </a:xfrm>
        </p:spPr>
        <p:txBody>
          <a:bodyPr/>
          <a:lstStyle/>
          <a:p>
            <a:r>
              <a:rPr lang="en-US" dirty="0"/>
              <a:t>Johnny Lee’s “</a:t>
            </a:r>
            <a:r>
              <a:rPr lang="en-US" dirty="0" err="1"/>
              <a:t>Lookin</a:t>
            </a:r>
            <a:r>
              <a:rPr lang="en-US" dirty="0"/>
              <a:t>’ For Love</a:t>
            </a:r>
            <a:br>
              <a:rPr lang="en-US" dirty="0"/>
            </a:br>
            <a:r>
              <a:rPr lang="en-US" dirty="0"/>
              <a:t>In All the Wrong Places”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62667-270A-4B11-A0B7-67211EEB5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33696"/>
            <a:ext cx="6629400" cy="4919504"/>
          </a:xfrm>
        </p:spPr>
        <p:txBody>
          <a:bodyPr lIns="91440" tIns="0" rIns="0" bIns="0"/>
          <a:lstStyle/>
          <a:p>
            <a:pPr marL="0" indent="0">
              <a:buNone/>
            </a:pPr>
            <a:r>
              <a:rPr lang="en-US" sz="3400" dirty="0">
                <a:solidFill>
                  <a:srgbClr val="000000"/>
                </a:solidFill>
              </a:rPr>
              <a:t>“Don't know where it started or where it might end; I turned to a stranger just like a friend. </a:t>
            </a:r>
          </a:p>
          <a:p>
            <a:pPr marL="0" indent="0">
              <a:buNone/>
            </a:pPr>
            <a:r>
              <a:rPr lang="en-US" sz="3400" dirty="0">
                <a:solidFill>
                  <a:srgbClr val="000000"/>
                </a:solidFill>
              </a:rPr>
              <a:t>I was </a:t>
            </a:r>
            <a:r>
              <a:rPr lang="en-US" sz="3400" dirty="0" err="1">
                <a:solidFill>
                  <a:srgbClr val="000000"/>
                </a:solidFill>
              </a:rPr>
              <a:t>lookin</a:t>
            </a:r>
            <a:r>
              <a:rPr lang="en-US" sz="3400" dirty="0">
                <a:solidFill>
                  <a:srgbClr val="000000"/>
                </a:solidFill>
              </a:rPr>
              <a:t>' for love in all the wrong places. </a:t>
            </a:r>
          </a:p>
          <a:p>
            <a:pPr marL="0" indent="0">
              <a:buNone/>
            </a:pPr>
            <a:r>
              <a:rPr lang="en-US" sz="3400" dirty="0" err="1">
                <a:solidFill>
                  <a:srgbClr val="000000"/>
                </a:solidFill>
              </a:rPr>
              <a:t>Lookin</a:t>
            </a:r>
            <a:r>
              <a:rPr lang="en-US" sz="3400" dirty="0">
                <a:solidFill>
                  <a:srgbClr val="000000"/>
                </a:solidFill>
              </a:rPr>
              <a:t>' for love in too many faces, </a:t>
            </a:r>
            <a:r>
              <a:rPr lang="en-US" sz="3400" dirty="0" err="1">
                <a:solidFill>
                  <a:srgbClr val="000000"/>
                </a:solidFill>
              </a:rPr>
              <a:t>searchin</a:t>
            </a:r>
            <a:r>
              <a:rPr lang="en-US" sz="3400" dirty="0">
                <a:solidFill>
                  <a:srgbClr val="000000"/>
                </a:solidFill>
              </a:rPr>
              <a:t>' their eyes and </a:t>
            </a:r>
            <a:r>
              <a:rPr lang="en-US" sz="3400" dirty="0" err="1">
                <a:solidFill>
                  <a:srgbClr val="000000"/>
                </a:solidFill>
              </a:rPr>
              <a:t>lookin</a:t>
            </a:r>
            <a:r>
              <a:rPr lang="en-US" sz="3400" dirty="0">
                <a:solidFill>
                  <a:srgbClr val="000000"/>
                </a:solidFill>
              </a:rPr>
              <a:t>’ for traces of what I'm </a:t>
            </a:r>
            <a:r>
              <a:rPr lang="en-US" sz="3400" dirty="0" err="1">
                <a:solidFill>
                  <a:srgbClr val="000000"/>
                </a:solidFill>
              </a:rPr>
              <a:t>dreamin</a:t>
            </a:r>
            <a:r>
              <a:rPr lang="en-US" sz="3400" dirty="0">
                <a:solidFill>
                  <a:srgbClr val="000000"/>
                </a:solidFill>
              </a:rPr>
              <a:t>' of.”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47775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966A1E-763B-9322-3A4F-1F2F1966DB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2000"/>
                    </a14:imgEffect>
                    <a14:imgEffect>
                      <a14:brightnessContrast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" y="1"/>
            <a:ext cx="9121516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737C5D5-87BD-2A15-3408-C94E8C7AB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4191000"/>
            <a:ext cx="8991600" cy="1236295"/>
          </a:xfrm>
        </p:spPr>
        <p:txBody>
          <a:bodyPr/>
          <a:lstStyle/>
          <a:p>
            <a:pPr marL="0" indent="0">
              <a:lnSpc>
                <a:spcPts val="4000"/>
              </a:lnSpc>
              <a:spcBef>
                <a:spcPts val="1000"/>
              </a:spcBef>
              <a:buNone/>
            </a:pPr>
            <a:r>
              <a:rPr lang="en-US" sz="4400" dirty="0">
                <a:effectLst>
                  <a:glow rad="165100">
                    <a:schemeClr val="bg1"/>
                  </a:glow>
                </a:effectLst>
              </a:rPr>
              <a:t>5) Solomon’s search for happiness often meant yielding control over to something else to fill that emptiness he felt.</a:t>
            </a:r>
          </a:p>
          <a:p>
            <a:pPr marL="0" indent="0">
              <a:lnSpc>
                <a:spcPts val="4000"/>
              </a:lnSpc>
              <a:spcBef>
                <a:spcPts val="0"/>
              </a:spcBef>
              <a:buNone/>
            </a:pPr>
            <a:endParaRPr lang="en-US" sz="4400" dirty="0">
              <a:effectLst>
                <a:glow rad="165100">
                  <a:schemeClr val="bg1"/>
                </a:glow>
              </a:effectLst>
            </a:endParaRPr>
          </a:p>
          <a:p>
            <a:pPr marL="0" indent="0">
              <a:lnSpc>
                <a:spcPts val="4000"/>
              </a:lnSpc>
              <a:spcBef>
                <a:spcPts val="0"/>
              </a:spcBef>
              <a:buNone/>
            </a:pPr>
            <a:endParaRPr lang="en-US" sz="4400" dirty="0">
              <a:effectLst>
                <a:glow rad="1651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1824828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07AEB-1619-4465-83A7-23EA757141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t="45587" r="7783"/>
          <a:stretch/>
        </p:blipFill>
        <p:spPr>
          <a:xfrm>
            <a:off x="-27040" y="3429000"/>
            <a:ext cx="9171039" cy="39110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37D34-1789-FB34-6DAA-73FE8F503B24}"/>
              </a:ext>
            </a:extLst>
          </p:cNvPr>
          <p:cNvSpPr txBox="1">
            <a:spLocks/>
          </p:cNvSpPr>
          <p:nvPr/>
        </p:nvSpPr>
        <p:spPr bwMode="auto">
          <a:xfrm>
            <a:off x="76200" y="152400"/>
            <a:ext cx="89916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000"/>
              </a:spcBef>
              <a:buFont typeface="Wingdings" pitchFamily="2" charset="2"/>
              <a:buNone/>
            </a:pPr>
            <a:r>
              <a:rPr lang="en-US" sz="4400" kern="0" dirty="0">
                <a:effectLst>
                  <a:glow rad="165100">
                    <a:schemeClr val="bg1"/>
                  </a:glow>
                </a:effectLst>
              </a:rPr>
              <a:t>Like him, we end up giving control over to anything that will fill our spiritual vacuum, like those chicks with no hen to care for them.</a:t>
            </a:r>
          </a:p>
          <a:p>
            <a:pPr marL="0" indent="0">
              <a:lnSpc>
                <a:spcPts val="4000"/>
              </a:lnSpc>
              <a:spcBef>
                <a:spcPts val="0"/>
              </a:spcBef>
              <a:buFont typeface="Wingdings" pitchFamily="2" charset="2"/>
              <a:buNone/>
            </a:pPr>
            <a:endParaRPr lang="en-US" sz="4400" kern="0" dirty="0">
              <a:effectLst>
                <a:glow rad="165100">
                  <a:schemeClr val="bg1"/>
                </a:glow>
              </a:effectLst>
            </a:endParaRPr>
          </a:p>
          <a:p>
            <a:pPr marL="0" indent="0">
              <a:lnSpc>
                <a:spcPts val="4000"/>
              </a:lnSpc>
              <a:spcBef>
                <a:spcPts val="0"/>
              </a:spcBef>
              <a:buFont typeface="Wingdings" pitchFamily="2" charset="2"/>
              <a:buNone/>
            </a:pPr>
            <a:endParaRPr lang="en-US" sz="4400" kern="0" dirty="0">
              <a:effectLst>
                <a:glow rad="165100">
                  <a:schemeClr val="bg1"/>
                </a:glow>
              </a:effectLst>
            </a:endParaRPr>
          </a:p>
          <a:p>
            <a:pPr marL="0" indent="0">
              <a:lnSpc>
                <a:spcPts val="4000"/>
              </a:lnSpc>
              <a:spcBef>
                <a:spcPts val="0"/>
              </a:spcBef>
              <a:buFont typeface="Wingdings" pitchFamily="2" charset="2"/>
              <a:buNone/>
            </a:pPr>
            <a:endParaRPr lang="en-US" sz="4400" kern="0" dirty="0">
              <a:effectLst>
                <a:glow rad="1651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3220545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device&#10;&#10;Description generated with high confidence">
            <a:extLst>
              <a:ext uri="{FF2B5EF4-FFF2-40B4-BE49-F238E27FC236}">
                <a16:creationId xmlns:a16="http://schemas.microsoft.com/office/drawing/2014/main" id="{B8EA84B2-D3AF-40A8-ADDD-2C338D78E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8000"/>
                    </a14:imgEffect>
                    <a14:imgEffect>
                      <a14:colorTemperature colorTemp="6006"/>
                    </a14:imgEffect>
                    <a14:imgEffect>
                      <a14:saturation sat="75000"/>
                    </a14:imgEffect>
                    <a14:imgEffect>
                      <a14:brightnessContrast bright="2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64" r="13288"/>
          <a:stretch/>
        </p:blipFill>
        <p:spPr>
          <a:xfrm>
            <a:off x="-16740" y="-22579"/>
            <a:ext cx="9160740" cy="688057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4107D3-B807-4F1C-B6A3-100552192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740" y="0"/>
            <a:ext cx="9160740" cy="2209800"/>
          </a:xfrm>
          <a:effectLst>
            <a:glow rad="127000">
              <a:schemeClr val="bg1"/>
            </a:glow>
          </a:effectLst>
        </p:spPr>
        <p:txBody>
          <a:bodyPr lIns="137160" tIns="137160" rIns="0" bIns="0" anchor="t" anchorCtr="0"/>
          <a:lstStyle/>
          <a:p>
            <a:pPr algn="l">
              <a:lnSpc>
                <a:spcPts val="4000"/>
              </a:lnSpc>
            </a:pPr>
            <a:r>
              <a:rPr lang="en-US" dirty="0">
                <a:effectLst>
                  <a:glow rad="127000">
                    <a:schemeClr val="bg1"/>
                  </a:glow>
                </a:effectLst>
              </a:rPr>
              <a:t>Slowly, we lose the very control we so badly wanted by handing it over to anything or anyone that might fill the emptiness we feel.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56CB3C-B7ED-4380-8B08-BA5E8CC3B157}"/>
              </a:ext>
            </a:extLst>
          </p:cNvPr>
          <p:cNvSpPr txBox="1"/>
          <p:nvPr/>
        </p:nvSpPr>
        <p:spPr>
          <a:xfrm>
            <a:off x="77103" y="5334000"/>
            <a:ext cx="8989794" cy="1524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137160" tIns="0" rIns="0" bIns="0" rtlCol="0">
            <a:noAutofit/>
          </a:bodyPr>
          <a:lstStyle/>
          <a:p>
            <a:pPr>
              <a:lnSpc>
                <a:spcPts val="3800"/>
              </a:lnSpc>
            </a:pP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+mn-lt"/>
              </a:rPr>
              <a:t>Every computer keyboard has one of these keys and how it works is a lesson for us all.</a:t>
            </a:r>
            <a:endParaRPr lang="en-US" sz="3600" b="1" i="1" u="sng" dirty="0">
              <a:effectLst>
                <a:glow rad="127000">
                  <a:schemeClr val="bg1"/>
                </a:glo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758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107D3-B807-4F1C-B6A3-100552192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1219200"/>
          </a:xfrm>
        </p:spPr>
        <p:txBody>
          <a:bodyPr/>
          <a:lstStyle/>
          <a:p>
            <a:pPr algn="l"/>
            <a:r>
              <a:rPr lang="en-US" dirty="0"/>
              <a:t>The Control key does nothing by itself.</a:t>
            </a:r>
            <a:endParaRPr lang="en-US" i="1" dirty="0"/>
          </a:p>
        </p:txBody>
      </p:sp>
      <p:pic>
        <p:nvPicPr>
          <p:cNvPr id="5" name="Content Placeholder 4" descr="A close up of a device&#10;&#10;Description generated with high confidence">
            <a:extLst>
              <a:ext uri="{FF2B5EF4-FFF2-40B4-BE49-F238E27FC236}">
                <a16:creationId xmlns:a16="http://schemas.microsoft.com/office/drawing/2014/main" id="{B8EA84B2-D3AF-40A8-ADDD-2C338D78E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0" t="14993" r="-2690" b="4055"/>
          <a:stretch/>
        </p:blipFill>
        <p:spPr>
          <a:xfrm>
            <a:off x="0" y="1219200"/>
            <a:ext cx="6858000" cy="258792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493E7A-3A71-429B-8D01-1F99A4C77C77}"/>
              </a:ext>
            </a:extLst>
          </p:cNvPr>
          <p:cNvSpPr txBox="1"/>
          <p:nvPr/>
        </p:nvSpPr>
        <p:spPr>
          <a:xfrm>
            <a:off x="21220" y="4114800"/>
            <a:ext cx="9122780" cy="2819400"/>
          </a:xfrm>
          <a:prstGeom prst="rect">
            <a:avLst/>
          </a:prstGeom>
          <a:noFill/>
        </p:spPr>
        <p:txBody>
          <a:bodyPr wrap="square" lIns="137160" tIns="0" rIns="0" bIns="0" rtlCol="0">
            <a:noAutofit/>
          </a:bodyPr>
          <a:lstStyle/>
          <a:p>
            <a:pPr>
              <a:lnSpc>
                <a:spcPts val="3400"/>
              </a:lnSpc>
            </a:pPr>
            <a:r>
              <a:rPr lang="en-US" sz="3600" b="1" dirty="0">
                <a:latin typeface="+mn-lt"/>
              </a:rPr>
              <a:t>The Control key is a lonely key. It only works when pressed together with one of several another keys.</a:t>
            </a:r>
          </a:p>
          <a:p>
            <a:pPr>
              <a:lnSpc>
                <a:spcPts val="3400"/>
              </a:lnSpc>
            </a:pPr>
            <a:endParaRPr lang="en-US" sz="3600" b="1" dirty="0">
              <a:latin typeface="+mn-lt"/>
            </a:endParaRPr>
          </a:p>
          <a:p>
            <a:pPr>
              <a:lnSpc>
                <a:spcPts val="3400"/>
              </a:lnSpc>
            </a:pPr>
            <a:r>
              <a:rPr lang="en-US" sz="3600" b="1" dirty="0">
                <a:latin typeface="+mn-lt"/>
              </a:rPr>
              <a:t>It’s that </a:t>
            </a:r>
            <a:r>
              <a:rPr lang="en-US" sz="3600" b="1" i="1" dirty="0">
                <a:latin typeface="+mn-lt"/>
              </a:rPr>
              <a:t>other</a:t>
            </a:r>
            <a:r>
              <a:rPr lang="en-US" sz="3600" b="1" dirty="0">
                <a:latin typeface="+mn-lt"/>
              </a:rPr>
              <a:t> key that’s really in control.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80906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107D3-B807-4F1C-B6A3-100552192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20" y="0"/>
            <a:ext cx="9122780" cy="1853784"/>
          </a:xfrm>
        </p:spPr>
        <p:txBody>
          <a:bodyPr/>
          <a:lstStyle/>
          <a:p>
            <a:pPr algn="l"/>
            <a:r>
              <a:rPr lang="en-US" dirty="0"/>
              <a:t>We are like that Control key.</a:t>
            </a:r>
            <a:br>
              <a:rPr lang="en-US" dirty="0"/>
            </a:br>
            <a:r>
              <a:rPr lang="en-US" dirty="0"/>
              <a:t>We have no real control all by ourselves.</a:t>
            </a:r>
            <a:endParaRPr lang="en-US" i="1" dirty="0"/>
          </a:p>
        </p:txBody>
      </p:sp>
      <p:pic>
        <p:nvPicPr>
          <p:cNvPr id="5" name="Content Placeholder 4" descr="A close up of a device&#10;&#10;Description generated with high confidence">
            <a:extLst>
              <a:ext uri="{FF2B5EF4-FFF2-40B4-BE49-F238E27FC236}">
                <a16:creationId xmlns:a16="http://schemas.microsoft.com/office/drawing/2014/main" id="{B8EA84B2-D3AF-40A8-ADDD-2C338D78E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0" t="14993" r="-2690" b="4055"/>
          <a:stretch/>
        </p:blipFill>
        <p:spPr>
          <a:xfrm>
            <a:off x="0" y="1853784"/>
            <a:ext cx="8077200" cy="332781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493E7A-3A71-429B-8D01-1F99A4C77C77}"/>
              </a:ext>
            </a:extLst>
          </p:cNvPr>
          <p:cNvSpPr txBox="1"/>
          <p:nvPr/>
        </p:nvSpPr>
        <p:spPr>
          <a:xfrm>
            <a:off x="0" y="5334000"/>
            <a:ext cx="9122780" cy="1524000"/>
          </a:xfrm>
          <a:prstGeom prst="rect">
            <a:avLst/>
          </a:prstGeom>
          <a:noFill/>
        </p:spPr>
        <p:txBody>
          <a:bodyPr wrap="square" lIns="91440" tIns="0" rIns="0" bIns="0" rtlCol="0">
            <a:noAutofit/>
          </a:bodyPr>
          <a:lstStyle/>
          <a:p>
            <a:r>
              <a:rPr lang="en-US" sz="3000" b="1" dirty="0">
                <a:latin typeface="+mn-lt"/>
              </a:rPr>
              <a:t>We need help, so we </a:t>
            </a:r>
            <a:r>
              <a:rPr lang="en-US" sz="4400" b="1" u="sng" dirty="0">
                <a:latin typeface="+mn-lt"/>
              </a:rPr>
              <a:t>yield</a:t>
            </a:r>
            <a:r>
              <a:rPr lang="en-US" sz="4400" b="1" dirty="0">
                <a:latin typeface="+mn-lt"/>
              </a:rPr>
              <a:t> </a:t>
            </a:r>
            <a:r>
              <a:rPr lang="en-US" sz="3000" b="1" dirty="0">
                <a:latin typeface="+mn-lt"/>
              </a:rPr>
              <a:t>our </a:t>
            </a:r>
            <a:r>
              <a:rPr lang="en-US" sz="3000" b="1" u="sng" dirty="0">
                <a:latin typeface="+mn-lt"/>
              </a:rPr>
              <a:t>control</a:t>
            </a:r>
            <a:r>
              <a:rPr lang="en-US" sz="3000" b="1" dirty="0">
                <a:latin typeface="+mn-lt"/>
              </a:rPr>
              <a:t> over to other things we have added to our lives.</a:t>
            </a:r>
            <a:r>
              <a:rPr lang="en-US" sz="3000" b="1" u="sng" dirty="0">
                <a:latin typeface="+mn-lt"/>
              </a:rPr>
              <a:t> </a:t>
            </a:r>
            <a:endParaRPr lang="en-US" sz="3000" b="1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44156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posing for the camera&#10;&#10;Description generated with high confidence">
            <a:extLst>
              <a:ext uri="{FF2B5EF4-FFF2-40B4-BE49-F238E27FC236}">
                <a16:creationId xmlns:a16="http://schemas.microsoft.com/office/drawing/2014/main" id="{C302A4D2-C9F3-44E0-AA88-2F519C513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2000"/>
                    </a14:imgEffect>
                    <a14:imgEffect>
                      <a14:colorTemperature colorTemp="6007"/>
                    </a14:imgEffect>
                    <a14:imgEffect>
                      <a14:saturation sat="85000"/>
                    </a14:imgEffect>
                    <a14:imgEffect>
                      <a14:brightnessContrast bright="2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4C583-317D-4FAA-9DDA-56208FF32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199"/>
          </a:xfrm>
        </p:spPr>
        <p:txBody>
          <a:bodyPr lIns="91440" tIns="91440" rIns="0" bIns="0" anchor="t" anchorCtr="0"/>
          <a:lstStyle/>
          <a:p>
            <a:pPr algn="l"/>
            <a:r>
              <a:rPr lang="en-US" sz="3600" dirty="0">
                <a:solidFill>
                  <a:schemeClr val="bg1"/>
                </a:solidFill>
              </a:rPr>
              <a:t>Do we ever really “get control”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over our lives?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5AE2B-4248-498B-A62D-8131F7453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9200"/>
            <a:ext cx="3962400" cy="4648200"/>
          </a:xfrm>
          <a:solidFill>
            <a:schemeClr val="tx1">
              <a:alpha val="2000"/>
            </a:schemeClr>
          </a:solidFill>
          <a:effectLst>
            <a:glow rad="127000">
              <a:schemeClr val="tx1">
                <a:alpha val="49000"/>
              </a:schemeClr>
            </a:glow>
            <a:softEdge rad="1270000"/>
          </a:effectLst>
        </p:spPr>
        <p:txBody>
          <a:bodyPr lIns="91440" tIns="0" rIns="0" bIns="0"/>
          <a:lstStyle/>
          <a:p>
            <a:pPr marL="0" indent="0">
              <a:lnSpc>
                <a:spcPts val="4000"/>
              </a:lnSpc>
              <a:spcBef>
                <a:spcPts val="0"/>
              </a:spcBef>
              <a:buNone/>
            </a:pPr>
            <a:r>
              <a:rPr lang="en-US" sz="3400" dirty="0">
                <a:ln w="63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65100">
                    <a:schemeClr val="tx1"/>
                  </a:glow>
                </a:effectLst>
              </a:rPr>
              <a:t>Ironically, in order to gain more control, we actually </a:t>
            </a:r>
            <a:r>
              <a:rPr lang="en-US" sz="4400" i="1" dirty="0">
                <a:ln w="63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65100">
                    <a:schemeClr val="tx1"/>
                  </a:glow>
                </a:effectLst>
              </a:rPr>
              <a:t>yield</a:t>
            </a:r>
            <a:r>
              <a:rPr lang="en-US" sz="3400" dirty="0">
                <a:ln w="63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65100">
                    <a:schemeClr val="tx1"/>
                  </a:glow>
                </a:effectLst>
              </a:rPr>
              <a:t> control of some part of ourselves: to a program, person or thing, that promises to…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FF894D-7900-444E-B4F9-9364638FC982}"/>
              </a:ext>
            </a:extLst>
          </p:cNvPr>
          <p:cNvSpPr txBox="1"/>
          <p:nvPr/>
        </p:nvSpPr>
        <p:spPr>
          <a:xfrm>
            <a:off x="457200" y="5867400"/>
            <a:ext cx="8686800" cy="838200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en-US" sz="4500" b="1" dirty="0">
                <a:solidFill>
                  <a:schemeClr val="bg1"/>
                </a:solidFill>
                <a:effectLst>
                  <a:glow rad="508000">
                    <a:schemeClr val="tx1">
                      <a:alpha val="67000"/>
                    </a:schemeClr>
                  </a:glow>
                </a:effectLst>
                <a:latin typeface="+mn-lt"/>
              </a:rPr>
              <a:t>…fill the vacuum in our lives.</a:t>
            </a:r>
          </a:p>
          <a:p>
            <a:endParaRPr lang="en-US" b="1" dirty="0">
              <a:solidFill>
                <a:schemeClr val="bg1"/>
              </a:solidFill>
              <a:effectLst>
                <a:glow rad="508000">
                  <a:schemeClr val="tx1">
                    <a:alpha val="67000"/>
                  </a:schemeClr>
                </a:glo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43097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8EF29A-8AB9-4DD8-B565-9F05A01884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colorTemperature colorTemp="7243"/>
                    </a14:imgEffect>
                    <a14:imgEffect>
                      <a14:saturation sat="125000"/>
                    </a14:imgEffect>
                    <a14:imgEffect>
                      <a14:brightnessContrast bright="-2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39" r="11405"/>
          <a:stretch/>
        </p:blipFill>
        <p:spPr>
          <a:xfrm>
            <a:off x="0" y="-1"/>
            <a:ext cx="9144000" cy="685800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529D7B-2DDA-4A05-8748-623F02A7E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66" y="1371600"/>
            <a:ext cx="2956034" cy="5486400"/>
          </a:xfrm>
        </p:spPr>
        <p:txBody>
          <a:bodyPr lIns="0" tIns="0" rIns="0" bIns="0" anchor="t" anchorCtr="0"/>
          <a:lstStyle/>
          <a:p>
            <a:pPr algn="l">
              <a:lnSpc>
                <a:spcPct val="100000"/>
              </a:lnSpc>
            </a:pPr>
            <a:r>
              <a:rPr lang="en-US" dirty="0">
                <a:solidFill>
                  <a:srgbClr val="422100"/>
                </a:solidFill>
                <a:effectLst>
                  <a:glow rad="152400">
                    <a:schemeClr val="tx1"/>
                  </a:glow>
                </a:effectLst>
                <a:cs typeface="Arial" panose="020B0604020202020204" pitchFamily="34" charset="0"/>
              </a:rPr>
              <a:t>For example, if we are </a:t>
            </a:r>
            <a:r>
              <a:rPr lang="en-US" dirty="0">
                <a:solidFill>
                  <a:srgbClr val="422100"/>
                </a:solidFill>
                <a:effectLst>
                  <a:glow rad="152400">
                    <a:schemeClr val="tx1"/>
                  </a:glow>
                </a:effectLst>
              </a:rPr>
              <a:t>overweight, </a:t>
            </a:r>
            <a:br>
              <a:rPr lang="en-US" dirty="0">
                <a:solidFill>
                  <a:srgbClr val="422100"/>
                </a:solidFill>
                <a:effectLst>
                  <a:glow rad="152400">
                    <a:schemeClr val="tx1"/>
                  </a:glow>
                </a:effectLst>
              </a:rPr>
            </a:br>
            <a:r>
              <a:rPr lang="en-US" dirty="0">
                <a:solidFill>
                  <a:srgbClr val="422100"/>
                </a:solidFill>
                <a:effectLst>
                  <a:glow rad="152400">
                    <a:schemeClr val="tx1"/>
                  </a:glow>
                </a:effectLst>
              </a:rPr>
              <a:t>we </a:t>
            </a:r>
            <a:r>
              <a:rPr lang="en-US" sz="6000" i="1" dirty="0">
                <a:solidFill>
                  <a:srgbClr val="422100"/>
                </a:solidFill>
                <a:effectLst>
                  <a:glow rad="152400">
                    <a:schemeClr val="tx1"/>
                  </a:glow>
                </a:effectLst>
              </a:rPr>
              <a:t>yield</a:t>
            </a:r>
            <a:r>
              <a:rPr lang="en-US" dirty="0">
                <a:solidFill>
                  <a:srgbClr val="422100"/>
                </a:solidFill>
                <a:effectLst>
                  <a:glow rad="152400">
                    <a:schemeClr val="tx1"/>
                  </a:glow>
                </a:effectLst>
              </a:rPr>
              <a:t> control to a weight loss plan.</a:t>
            </a:r>
          </a:p>
        </p:txBody>
      </p:sp>
    </p:spTree>
    <p:extLst>
      <p:ext uri="{BB962C8B-B14F-4D97-AF65-F5344CB8AC3E}">
        <p14:creationId xmlns:p14="http://schemas.microsoft.com/office/powerpoint/2010/main" val="94539625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07AEB-1619-4465-83A7-23EA75714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2000"/>
                    </a14:imgEffect>
                    <a14:imgEffect>
                      <a14:brightnessContrast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4" y="-211504"/>
            <a:ext cx="9121516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737C5D5-87BD-2A15-3408-C94E8C7AB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3593123"/>
            <a:ext cx="8991600" cy="3264877"/>
          </a:xfrm>
        </p:spPr>
        <p:txBody>
          <a:bodyPr/>
          <a:lstStyle/>
          <a:p>
            <a:pPr marL="0" indent="0">
              <a:lnSpc>
                <a:spcPts val="4000"/>
              </a:lnSpc>
              <a:spcBef>
                <a:spcPts val="0"/>
              </a:spcBef>
              <a:buNone/>
            </a:pPr>
            <a:r>
              <a:rPr lang="en-US" sz="4400" dirty="0">
                <a:effectLst>
                  <a:glow rad="165100">
                    <a:schemeClr val="bg1"/>
                  </a:glow>
                </a:effectLst>
              </a:rPr>
              <a:t>Intro:</a:t>
            </a:r>
          </a:p>
          <a:p>
            <a:pPr marL="0" indent="0">
              <a:lnSpc>
                <a:spcPts val="4000"/>
              </a:lnSpc>
              <a:spcBef>
                <a:spcPts val="0"/>
              </a:spcBef>
              <a:buNone/>
            </a:pPr>
            <a:r>
              <a:rPr lang="en-US" sz="4400" dirty="0">
                <a:effectLst>
                  <a:glow rad="165100">
                    <a:schemeClr val="bg1"/>
                  </a:glow>
                </a:effectLst>
              </a:rPr>
              <a:t>The “Candle &amp; Rising Water” Experiment and Pascal’s quote.</a:t>
            </a:r>
          </a:p>
        </p:txBody>
      </p:sp>
    </p:spTree>
    <p:extLst>
      <p:ext uri="{BB962C8B-B14F-4D97-AF65-F5344CB8AC3E}">
        <p14:creationId xmlns:p14="http://schemas.microsoft.com/office/powerpoint/2010/main" val="3241515370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F4A4E7-D288-44A9-A39C-13BB430CEB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6000"/>
                    </a14:imgEffect>
                    <a14:imgEffect>
                      <a14:colorTemperature colorTemp="6995"/>
                    </a14:imgEffect>
                    <a14:imgEffect>
                      <a14:saturation sat="110000"/>
                    </a14:imgEffect>
                    <a14:imgEffect>
                      <a14:brightnessContrast bright="-2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93" r="10810"/>
          <a:stretch/>
        </p:blipFill>
        <p:spPr>
          <a:xfrm>
            <a:off x="0" y="0"/>
            <a:ext cx="92964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C2FB7B-0D61-4D74-A100-35CCC7758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4724400"/>
            <a:ext cx="9144000" cy="1981930"/>
          </a:xfrm>
        </p:spPr>
        <p:txBody>
          <a:bodyPr lIns="91440" tIns="0" rIns="0" bIns="0" anchor="t" anchorCtr="0"/>
          <a:lstStyle/>
          <a:p>
            <a:pPr algn="l"/>
            <a:r>
              <a:rPr lang="en-US" sz="4800" dirty="0">
                <a:effectLst>
                  <a:glow rad="152400">
                    <a:schemeClr val="bg1"/>
                  </a:glow>
                </a:effectLst>
              </a:rPr>
              <a:t>If we feel insecure, we </a:t>
            </a:r>
            <a:r>
              <a:rPr lang="en-US" sz="6600" i="1" dirty="0">
                <a:effectLst>
                  <a:glow rad="152400">
                    <a:schemeClr val="bg1"/>
                  </a:glow>
                </a:effectLst>
              </a:rPr>
              <a:t>yield</a:t>
            </a:r>
            <a:r>
              <a:rPr lang="en-US" sz="4800" dirty="0">
                <a:effectLst>
                  <a:glow rad="152400">
                    <a:schemeClr val="bg1"/>
                  </a:glow>
                </a:effectLst>
              </a:rPr>
              <a:t> control to a “self-improvement” program.</a:t>
            </a:r>
            <a:br>
              <a:rPr lang="en-US" sz="4800" b="0" dirty="0">
                <a:effectLst>
                  <a:glow rad="152400">
                    <a:schemeClr val="bg1"/>
                  </a:glow>
                </a:effectLst>
              </a:rPr>
            </a:br>
            <a:endParaRPr lang="en-US" sz="4800" b="0" i="1" dirty="0">
              <a:effectLst>
                <a:glow rad="1524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105916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BE845-E01E-440E-B21A-2DF05746F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0"/>
            <a:ext cx="9002110" cy="1752600"/>
          </a:xfrm>
        </p:spPr>
        <p:txBody>
          <a:bodyPr lIns="91440" tIns="0" rIns="0" bIns="0" anchor="t" anchorCtr="0"/>
          <a:lstStyle/>
          <a:p>
            <a:pPr algn="l"/>
            <a:r>
              <a:rPr lang="en-US" dirty="0"/>
              <a:t>If we think </a:t>
            </a:r>
            <a:r>
              <a:rPr lang="en-US" sz="4400" dirty="0">
                <a:latin typeface="Algerian" panose="04020705040A02060702" pitchFamily="82" charset="0"/>
              </a:rPr>
              <a:t>money </a:t>
            </a:r>
            <a:r>
              <a:rPr lang="en-US" dirty="0"/>
              <a:t>will buy happiness, we might </a:t>
            </a:r>
            <a:r>
              <a:rPr lang="en-US" sz="6000" i="1" dirty="0"/>
              <a:t>yield</a:t>
            </a:r>
            <a:r>
              <a:rPr lang="en-US" sz="6000" dirty="0"/>
              <a:t> </a:t>
            </a:r>
            <a:r>
              <a:rPr lang="en-US" dirty="0"/>
              <a:t>control to weekly lottery tickets.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C0EB1C-2EE0-45F5-A17F-B8B35C831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8000"/>
                    </a14:imgEffect>
                    <a14:imgEffect>
                      <a14:colorTemperature colorTemp="7118"/>
                    </a14:imgEffect>
                    <a14:imgEffect>
                      <a14:saturation sat="115000"/>
                    </a14:imgEffect>
                    <a14:imgEffect>
                      <a14:brightnessContrast bright="-12000" contras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46" b="21924"/>
          <a:stretch/>
        </p:blipFill>
        <p:spPr>
          <a:xfrm>
            <a:off x="-9246" y="1905000"/>
            <a:ext cx="9131403" cy="4953000"/>
          </a:xfrm>
        </p:spPr>
      </p:pic>
    </p:spTree>
    <p:extLst>
      <p:ext uri="{BB962C8B-B14F-4D97-AF65-F5344CB8AC3E}">
        <p14:creationId xmlns:p14="http://schemas.microsoft.com/office/powerpoint/2010/main" val="2097323075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4EBA0E-0EE5-40F2-A16E-6CC3735030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6000"/>
                    </a14:imgEffect>
                    <a14:imgEffect>
                      <a14:colorTemperature colorTemp="5882"/>
                    </a14:imgEffect>
                    <a14:imgEffect>
                      <a14:saturation sat="139000"/>
                    </a14:imgEffect>
                    <a14:imgEffect>
                      <a14:brightnessContrast bright="6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5800"/>
            <a:ext cx="9144000" cy="61722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C57200-F4F9-4B5D-9BFC-CD6833612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What’s really in control of </a:t>
            </a:r>
            <a:r>
              <a:rPr lang="en-US" i="1" u="sng" dirty="0"/>
              <a:t>your</a:t>
            </a:r>
            <a:r>
              <a:rPr lang="en-US" dirty="0"/>
              <a:t> life?</a:t>
            </a:r>
          </a:p>
        </p:txBody>
      </p:sp>
    </p:spTree>
    <p:extLst>
      <p:ext uri="{BB962C8B-B14F-4D97-AF65-F5344CB8AC3E}">
        <p14:creationId xmlns:p14="http://schemas.microsoft.com/office/powerpoint/2010/main" val="126093628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stmartinscatholicchurchlugbe.org/wp-content/uploads/2017/04/slave-of-sin.jpg">
            <a:extLst>
              <a:ext uri="{FF2B5EF4-FFF2-40B4-BE49-F238E27FC236}">
                <a16:creationId xmlns:a16="http://schemas.microsoft.com/office/drawing/2014/main" id="{B3F81951-1599-4D9B-B94B-371F3AE0E1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130"/>
                    </a14:imgEffect>
                    <a14:imgEffect>
                      <a14:saturation sat="105000"/>
                    </a14:imgEffect>
                    <a14:imgEffect>
                      <a14:brightnessContrast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889"/>
          <a:stretch/>
        </p:blipFill>
        <p:spPr bwMode="auto">
          <a:xfrm>
            <a:off x="0" y="-368808"/>
            <a:ext cx="91440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D35A8E-12AF-46FA-80A8-DE95AC8653F3}"/>
              </a:ext>
            </a:extLst>
          </p:cNvPr>
          <p:cNvSpPr txBox="1"/>
          <p:nvPr/>
        </p:nvSpPr>
        <p:spPr>
          <a:xfrm>
            <a:off x="0" y="5257800"/>
            <a:ext cx="9144000" cy="1447800"/>
          </a:xfrm>
          <a:prstGeom prst="rect">
            <a:avLst/>
          </a:prstGeom>
          <a:noFill/>
        </p:spPr>
        <p:txBody>
          <a:bodyPr wrap="square" lIns="137160" tIns="0" rIns="0" bIns="0" rtlCol="0">
            <a:noAutofit/>
          </a:bodyPr>
          <a:lstStyle/>
          <a:p>
            <a:r>
              <a:rPr lang="en-US" sz="3000" b="1" dirty="0">
                <a:latin typeface="+mn-lt"/>
              </a:rPr>
              <a:t>We become enslaved to the worldly things we have sucked into our lives to try and fill the empty vacuum left behind when we evicted God. </a:t>
            </a:r>
            <a:endParaRPr lang="en-US" sz="2000" b="1" dirty="0">
              <a:effectLst>
                <a:glow rad="203200">
                  <a:schemeClr val="bg1"/>
                </a:glow>
              </a:effectLst>
              <a:latin typeface="+mn-lt"/>
            </a:endParaRPr>
          </a:p>
        </p:txBody>
      </p:sp>
      <p:pic>
        <p:nvPicPr>
          <p:cNvPr id="2" name="Picture 2" descr="https://www.stmartinscatholicchurchlugbe.org/wp-content/uploads/2017/04/slave-of-sin.jpg">
            <a:extLst>
              <a:ext uri="{FF2B5EF4-FFF2-40B4-BE49-F238E27FC236}">
                <a16:creationId xmlns:a16="http://schemas.microsoft.com/office/drawing/2014/main" id="{62A89402-7B27-29C5-F79F-DCBA426230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130"/>
                    </a14:imgEffect>
                    <a14:imgEffect>
                      <a14:saturation sat="105000"/>
                    </a14:imgEffect>
                    <a14:imgEffect>
                      <a14:brightnessContrast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33" t="28889" r="14167" b="57778"/>
          <a:stretch/>
        </p:blipFill>
        <p:spPr bwMode="auto">
          <a:xfrm>
            <a:off x="5257800" y="-228600"/>
            <a:ext cx="3733441" cy="242925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941214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stmartinscatholicchurchlugbe.org/wp-content/uploads/2017/04/slave-of-sin.jpg">
            <a:extLst>
              <a:ext uri="{FF2B5EF4-FFF2-40B4-BE49-F238E27FC236}">
                <a16:creationId xmlns:a16="http://schemas.microsoft.com/office/drawing/2014/main" id="{B3F81951-1599-4D9B-B94B-371F3AE0E1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130"/>
                    </a14:imgEffect>
                    <a14:imgEffect>
                      <a14:saturation sat="105000"/>
                    </a14:imgEffect>
                    <a14:imgEffect>
                      <a14:brightnessContrast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889"/>
          <a:stretch/>
        </p:blipFill>
        <p:spPr bwMode="auto">
          <a:xfrm>
            <a:off x="0" y="-76200"/>
            <a:ext cx="91440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D35A8E-12AF-46FA-80A8-DE95AC8653F3}"/>
              </a:ext>
            </a:extLst>
          </p:cNvPr>
          <p:cNvSpPr txBox="1"/>
          <p:nvPr/>
        </p:nvSpPr>
        <p:spPr>
          <a:xfrm>
            <a:off x="0" y="5410200"/>
            <a:ext cx="9144000" cy="1447800"/>
          </a:xfrm>
          <a:prstGeom prst="rect">
            <a:avLst/>
          </a:prstGeom>
          <a:noFill/>
        </p:spPr>
        <p:txBody>
          <a:bodyPr wrap="square" tIns="0" rIns="0" bIns="0" rtlCol="0">
            <a:noAutofit/>
          </a:bodyPr>
          <a:lstStyle/>
          <a:p>
            <a:r>
              <a:rPr lang="en-US" sz="3000" b="1" dirty="0">
                <a:latin typeface="+mn-lt"/>
              </a:rPr>
              <a:t>“Jesus answered them, `I tell you the truth. People who do wrong things are not free. They become a slave of the wrong things they do.” </a:t>
            </a:r>
            <a:r>
              <a:rPr lang="en-US" sz="2000" b="1" dirty="0">
                <a:latin typeface="+mn-lt"/>
              </a:rPr>
              <a:t>(WE)</a:t>
            </a:r>
            <a:endParaRPr lang="en-US" sz="2000" b="1" dirty="0">
              <a:effectLst>
                <a:glow rad="203200">
                  <a:schemeClr val="bg1"/>
                </a:glow>
              </a:effectLst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58720-AB74-2AD4-73C9-7119D9B3150A}"/>
              </a:ext>
            </a:extLst>
          </p:cNvPr>
          <p:cNvSpPr txBox="1">
            <a:spLocks/>
          </p:cNvSpPr>
          <p:nvPr/>
        </p:nvSpPr>
        <p:spPr bwMode="auto">
          <a:xfrm>
            <a:off x="5562600" y="2438400"/>
            <a:ext cx="3048000" cy="2433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ts val="4000"/>
              </a:lnSpc>
            </a:pPr>
            <a:r>
              <a:rPr lang="en-US" kern="0" dirty="0">
                <a:effectLst>
                  <a:glow rad="152400">
                    <a:srgbClr val="422100"/>
                  </a:glow>
                </a:effectLst>
              </a:rPr>
              <a:t>In seeking freedom, we actually lose it.</a:t>
            </a:r>
            <a:endParaRPr lang="en-US" b="0" kern="0" dirty="0">
              <a:effectLst>
                <a:glow rad="152400">
                  <a:srgbClr val="422100"/>
                </a:glow>
              </a:effectLst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8B34880-CD75-0FDC-F9F0-C1F3C6860990}"/>
              </a:ext>
            </a:extLst>
          </p:cNvPr>
          <p:cNvSpPr txBox="1">
            <a:spLocks/>
          </p:cNvSpPr>
          <p:nvPr/>
        </p:nvSpPr>
        <p:spPr bwMode="auto">
          <a:xfrm>
            <a:off x="304800" y="381000"/>
            <a:ext cx="2514600" cy="1824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ts val="4000"/>
              </a:lnSpc>
            </a:pPr>
            <a:r>
              <a:rPr lang="en-US" kern="0" dirty="0">
                <a:effectLst>
                  <a:glow rad="152400">
                    <a:srgbClr val="422100"/>
                  </a:glow>
                </a:effectLst>
              </a:rPr>
              <a:t>The problem is.</a:t>
            </a:r>
            <a:endParaRPr lang="en-US" b="0" kern="0" dirty="0">
              <a:effectLst>
                <a:glow rad="152400">
                  <a:srgbClr val="422100"/>
                </a:glo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34128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F1E0CC-F447-7856-6DED-66D4ED69A8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2000"/>
                    </a14:imgEffect>
                    <a14:imgEffect>
                      <a14:brightnessContrast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" y="1"/>
            <a:ext cx="9121516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737C5D5-87BD-2A15-3408-C94E8C7AB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3810000"/>
            <a:ext cx="8991600" cy="3048001"/>
          </a:xfrm>
        </p:spPr>
        <p:txBody>
          <a:bodyPr/>
          <a:lstStyle/>
          <a:p>
            <a:pPr marL="0" indent="0">
              <a:lnSpc>
                <a:spcPts val="4000"/>
              </a:lnSpc>
              <a:spcBef>
                <a:spcPts val="1000"/>
              </a:spcBef>
              <a:buNone/>
            </a:pPr>
            <a:r>
              <a:rPr lang="en-US" sz="4400" dirty="0">
                <a:effectLst>
                  <a:glow rad="165100">
                    <a:schemeClr val="bg1"/>
                  </a:glow>
                </a:effectLst>
              </a:rPr>
              <a:t>7) It’s a downhill slide. </a:t>
            </a:r>
          </a:p>
          <a:p>
            <a:pPr marL="0" indent="0">
              <a:lnSpc>
                <a:spcPts val="4000"/>
              </a:lnSpc>
              <a:spcBef>
                <a:spcPts val="0"/>
              </a:spcBef>
              <a:buNone/>
            </a:pPr>
            <a:endParaRPr lang="en-US" sz="4400" dirty="0">
              <a:effectLst>
                <a:glow rad="165100">
                  <a:schemeClr val="bg1"/>
                </a:glow>
              </a:effectLst>
            </a:endParaRPr>
          </a:p>
          <a:p>
            <a:pPr marL="0" indent="0">
              <a:lnSpc>
                <a:spcPts val="4000"/>
              </a:lnSpc>
              <a:spcBef>
                <a:spcPts val="0"/>
              </a:spcBef>
              <a:buNone/>
            </a:pPr>
            <a:endParaRPr lang="en-US" sz="4400" dirty="0">
              <a:effectLst>
                <a:glow rad="165100">
                  <a:schemeClr val="bg1"/>
                </a:glow>
              </a:effectLst>
            </a:endParaRPr>
          </a:p>
          <a:p>
            <a:pPr marL="0" indent="0">
              <a:lnSpc>
                <a:spcPts val="4000"/>
              </a:lnSpc>
              <a:spcBef>
                <a:spcPts val="0"/>
              </a:spcBef>
              <a:buNone/>
            </a:pPr>
            <a:endParaRPr lang="en-US" sz="4400" dirty="0">
              <a:effectLst>
                <a:glow rad="1651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9774963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87478A2B-7949-43CB-8E7A-EC81B8A562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0625342"/>
              </p:ext>
            </p:extLst>
          </p:nvPr>
        </p:nvGraphicFramePr>
        <p:xfrm>
          <a:off x="120161" y="762000"/>
          <a:ext cx="8903677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D5FF667-5000-46F0-BD06-9BF54B81E677}"/>
              </a:ext>
            </a:extLst>
          </p:cNvPr>
          <p:cNvSpPr txBox="1"/>
          <p:nvPr/>
        </p:nvSpPr>
        <p:spPr>
          <a:xfrm>
            <a:off x="120161" y="0"/>
            <a:ext cx="9023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+mn-lt"/>
              </a:rPr>
              <a:t>The downhill slide, as we see it</a:t>
            </a:r>
          </a:p>
        </p:txBody>
      </p:sp>
    </p:spTree>
    <p:extLst>
      <p:ext uri="{BB962C8B-B14F-4D97-AF65-F5344CB8AC3E}">
        <p14:creationId xmlns:p14="http://schemas.microsoft.com/office/powerpoint/2010/main" val="686177606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87478A2B-7949-43CB-8E7A-EC81B8A562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2955163"/>
              </p:ext>
            </p:extLst>
          </p:nvPr>
        </p:nvGraphicFramePr>
        <p:xfrm>
          <a:off x="120161" y="762000"/>
          <a:ext cx="8903677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D5FF667-5000-46F0-BD06-9BF54B81E677}"/>
              </a:ext>
            </a:extLst>
          </p:cNvPr>
          <p:cNvSpPr txBox="1"/>
          <p:nvPr/>
        </p:nvSpPr>
        <p:spPr>
          <a:xfrm>
            <a:off x="120161" y="0"/>
            <a:ext cx="9023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+mn-lt"/>
              </a:rPr>
              <a:t>The downhill slide, as we see it</a:t>
            </a:r>
          </a:p>
        </p:txBody>
      </p:sp>
    </p:spTree>
    <p:extLst>
      <p:ext uri="{BB962C8B-B14F-4D97-AF65-F5344CB8AC3E}">
        <p14:creationId xmlns:p14="http://schemas.microsoft.com/office/powerpoint/2010/main" val="1362784622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87478A2B-7949-43CB-8E7A-EC81B8A562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6426971"/>
              </p:ext>
            </p:extLst>
          </p:nvPr>
        </p:nvGraphicFramePr>
        <p:xfrm>
          <a:off x="120161" y="762000"/>
          <a:ext cx="8903677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D5FF667-5000-46F0-BD06-9BF54B81E677}"/>
              </a:ext>
            </a:extLst>
          </p:cNvPr>
          <p:cNvSpPr txBox="1"/>
          <p:nvPr/>
        </p:nvSpPr>
        <p:spPr>
          <a:xfrm>
            <a:off x="120161" y="0"/>
            <a:ext cx="9023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+mn-lt"/>
              </a:rPr>
              <a:t>The downhill slide, as we see it</a:t>
            </a:r>
          </a:p>
        </p:txBody>
      </p:sp>
    </p:spTree>
    <p:extLst>
      <p:ext uri="{BB962C8B-B14F-4D97-AF65-F5344CB8AC3E}">
        <p14:creationId xmlns:p14="http://schemas.microsoft.com/office/powerpoint/2010/main" val="3957334959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87478A2B-7949-43CB-8E7A-EC81B8A562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3817071"/>
              </p:ext>
            </p:extLst>
          </p:nvPr>
        </p:nvGraphicFramePr>
        <p:xfrm>
          <a:off x="120161" y="762000"/>
          <a:ext cx="8903677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D5FF667-5000-46F0-BD06-9BF54B81E677}"/>
              </a:ext>
            </a:extLst>
          </p:cNvPr>
          <p:cNvSpPr txBox="1"/>
          <p:nvPr/>
        </p:nvSpPr>
        <p:spPr>
          <a:xfrm>
            <a:off x="120161" y="0"/>
            <a:ext cx="9023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+mn-lt"/>
              </a:rPr>
              <a:t>The downhill slide, as we see it</a:t>
            </a:r>
          </a:p>
        </p:txBody>
      </p:sp>
    </p:spTree>
    <p:extLst>
      <p:ext uri="{BB962C8B-B14F-4D97-AF65-F5344CB8AC3E}">
        <p14:creationId xmlns:p14="http://schemas.microsoft.com/office/powerpoint/2010/main" val="413126161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half" idx="1"/>
          </p:nvPr>
        </p:nvSpPr>
        <p:spPr>
          <a:xfrm>
            <a:off x="0" y="76200"/>
            <a:ext cx="9144000" cy="4038600"/>
          </a:xfrm>
        </p:spPr>
        <p:txBody>
          <a:bodyPr wrap="square" lIns="137160" tIns="182880" rIns="0" bIns="0" anchor="t">
            <a:normAutofit fontScale="92500"/>
          </a:bodyPr>
          <a:lstStyle/>
          <a:p>
            <a:pPr marL="0" indent="0" algn="ctr">
              <a:lnSpc>
                <a:spcPts val="33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4400" dirty="0">
                <a:effectLst>
                  <a:glow rad="127000">
                    <a:srgbClr val="362D12"/>
                  </a:glow>
                </a:effectLst>
              </a:rPr>
              <a:t>What happens in a vacuum?</a:t>
            </a:r>
          </a:p>
          <a:p>
            <a:pPr marL="0" indent="0">
              <a:lnSpc>
                <a:spcPts val="33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3600" dirty="0">
                <a:effectLst>
                  <a:glow rad="127000">
                    <a:srgbClr val="362D12"/>
                  </a:glow>
                </a:effectLst>
              </a:rPr>
              <a:t>Light the candle and place it on a dish with water.</a:t>
            </a:r>
          </a:p>
          <a:p>
            <a:pPr marL="0" indent="0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effectLst>
                  <a:glow rad="127000">
                    <a:srgbClr val="362D12"/>
                  </a:glow>
                </a:effectLst>
              </a:rPr>
              <a:t>Cover the candle with an upside-down glass. </a:t>
            </a:r>
          </a:p>
          <a:p>
            <a:pPr marL="0" indent="0">
              <a:lnSpc>
                <a:spcPts val="33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3600" dirty="0">
                <a:effectLst>
                  <a:glow rad="127000">
                    <a:srgbClr val="362D12"/>
                  </a:glow>
                </a:effectLst>
              </a:rPr>
              <a:t>When the candle goes out, the air will cool and contract .</a:t>
            </a:r>
          </a:p>
          <a:p>
            <a:pPr marL="0" indent="0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effectLst>
                  <a:glow rad="127000">
                    <a:srgbClr val="362D12"/>
                  </a:glow>
                </a:effectLst>
              </a:rPr>
              <a:t>Water will start rising inside the glass to fill the vacuum.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A616A1-748C-7662-0C1B-B9E37EC109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0"/>
                    </a14:imgEffect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78" t="24167" r="14997" b="8209"/>
          <a:stretch/>
        </p:blipFill>
        <p:spPr bwMode="auto">
          <a:xfrm>
            <a:off x="2743200" y="3429000"/>
            <a:ext cx="6397751" cy="3352800"/>
          </a:xfrm>
          <a:prstGeom prst="rect">
            <a:avLst/>
          </a:prstGeom>
          <a:solidFill>
            <a:srgbClr val="FFFFFF"/>
          </a:solidFill>
          <a:effectLst>
            <a:softEdge rad="4318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9958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87478A2B-7949-43CB-8E7A-EC81B8A562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7043214"/>
              </p:ext>
            </p:extLst>
          </p:nvPr>
        </p:nvGraphicFramePr>
        <p:xfrm>
          <a:off x="164123" y="762000"/>
          <a:ext cx="8903677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BE25D52-DCD2-4503-9B39-8536211B9735}"/>
              </a:ext>
            </a:extLst>
          </p:cNvPr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noFill/>
        </p:spPr>
        <p:txBody>
          <a:bodyPr wrap="square" lIns="91440" tIns="0" rIns="0" bIns="0" rtlCol="0">
            <a:spAutoFit/>
          </a:bodyPr>
          <a:lstStyle/>
          <a:p>
            <a:pPr algn="ctr"/>
            <a:r>
              <a:rPr lang="en-US" sz="3600" b="1" dirty="0">
                <a:latin typeface="+mn-lt"/>
              </a:rPr>
              <a:t>The downhill slide, as God sees it</a:t>
            </a:r>
          </a:p>
        </p:txBody>
      </p:sp>
    </p:spTree>
    <p:extLst>
      <p:ext uri="{BB962C8B-B14F-4D97-AF65-F5344CB8AC3E}">
        <p14:creationId xmlns:p14="http://schemas.microsoft.com/office/powerpoint/2010/main" val="2254324525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87478A2B-7949-43CB-8E7A-EC81B8A562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677987"/>
              </p:ext>
            </p:extLst>
          </p:nvPr>
        </p:nvGraphicFramePr>
        <p:xfrm>
          <a:off x="164123" y="762000"/>
          <a:ext cx="8903677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BE25D52-DCD2-4503-9B39-8536211B9735}"/>
              </a:ext>
            </a:extLst>
          </p:cNvPr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noFill/>
        </p:spPr>
        <p:txBody>
          <a:bodyPr wrap="square" lIns="91440" tIns="0" rIns="0" bIns="0" rtlCol="0">
            <a:spAutoFit/>
          </a:bodyPr>
          <a:lstStyle/>
          <a:p>
            <a:pPr algn="ctr"/>
            <a:r>
              <a:rPr lang="en-US" sz="3600" b="1" dirty="0">
                <a:latin typeface="+mn-lt"/>
              </a:rPr>
              <a:t>The downhill slide, as God sees it</a:t>
            </a:r>
          </a:p>
        </p:txBody>
      </p:sp>
    </p:spTree>
    <p:extLst>
      <p:ext uri="{BB962C8B-B14F-4D97-AF65-F5344CB8AC3E}">
        <p14:creationId xmlns:p14="http://schemas.microsoft.com/office/powerpoint/2010/main" val="175247852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87478A2B-7949-43CB-8E7A-EC81B8A562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8807243"/>
              </p:ext>
            </p:extLst>
          </p:nvPr>
        </p:nvGraphicFramePr>
        <p:xfrm>
          <a:off x="164123" y="762000"/>
          <a:ext cx="8903677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BE25D52-DCD2-4503-9B39-8536211B9735}"/>
              </a:ext>
            </a:extLst>
          </p:cNvPr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noFill/>
        </p:spPr>
        <p:txBody>
          <a:bodyPr wrap="square" lIns="91440" tIns="0" rIns="0" bIns="0" rtlCol="0">
            <a:spAutoFit/>
          </a:bodyPr>
          <a:lstStyle/>
          <a:p>
            <a:pPr algn="ctr"/>
            <a:r>
              <a:rPr lang="en-US" sz="3600" b="1" dirty="0">
                <a:latin typeface="+mn-lt"/>
              </a:rPr>
              <a:t>The downhill slide, as God sees it</a:t>
            </a:r>
          </a:p>
        </p:txBody>
      </p:sp>
    </p:spTree>
    <p:extLst>
      <p:ext uri="{BB962C8B-B14F-4D97-AF65-F5344CB8AC3E}">
        <p14:creationId xmlns:p14="http://schemas.microsoft.com/office/powerpoint/2010/main" val="3941932271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87478A2B-7949-43CB-8E7A-EC81B8A562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4493245"/>
              </p:ext>
            </p:extLst>
          </p:nvPr>
        </p:nvGraphicFramePr>
        <p:xfrm>
          <a:off x="164123" y="762000"/>
          <a:ext cx="8903677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BE25D52-DCD2-4503-9B39-8536211B9735}"/>
              </a:ext>
            </a:extLst>
          </p:cNvPr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noFill/>
        </p:spPr>
        <p:txBody>
          <a:bodyPr wrap="square" lIns="91440" tIns="0" rIns="0" bIns="0" rtlCol="0">
            <a:spAutoFit/>
          </a:bodyPr>
          <a:lstStyle/>
          <a:p>
            <a:pPr algn="ctr"/>
            <a:r>
              <a:rPr lang="en-US" sz="3600" b="1" dirty="0">
                <a:latin typeface="+mn-lt"/>
              </a:rPr>
              <a:t>The downhill slide, as God sees it</a:t>
            </a:r>
          </a:p>
        </p:txBody>
      </p:sp>
    </p:spTree>
    <p:extLst>
      <p:ext uri="{BB962C8B-B14F-4D97-AF65-F5344CB8AC3E}">
        <p14:creationId xmlns:p14="http://schemas.microsoft.com/office/powerpoint/2010/main" val="3909418627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60B604-422A-4333-BC88-7501097EE2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  <a14:imgEffect>
                      <a14:saturation sat="97000"/>
                    </a14:imgEffect>
                    <a14:imgEffect>
                      <a14:brightnessContrast contras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616" r="31782" b="8844"/>
          <a:stretch/>
        </p:blipFill>
        <p:spPr>
          <a:xfrm>
            <a:off x="4953000" y="686841"/>
            <a:ext cx="4278350" cy="5560515"/>
          </a:xfrm>
          <a:prstGeom prst="rect">
            <a:avLst/>
          </a:prstGeom>
          <a:noFill/>
          <a:effectLst>
            <a:glow>
              <a:schemeClr val="accent1"/>
            </a:glow>
            <a:outerShdw dist="127000" dir="5520000" sx="1000" sy="1000" algn="ctr" rotWithShape="0">
              <a:srgbClr val="000000">
                <a:alpha val="43137"/>
              </a:srgbClr>
            </a:outerShdw>
            <a:softEdge rad="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BDEE87-89EF-434F-88E8-7E13210D4DD3}"/>
              </a:ext>
            </a:extLst>
          </p:cNvPr>
          <p:cNvSpPr txBox="1"/>
          <p:nvPr/>
        </p:nvSpPr>
        <p:spPr>
          <a:xfrm>
            <a:off x="0" y="0"/>
            <a:ext cx="7086600" cy="6858000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lIns="137160" tIns="137160" rIns="0" bIns="0" rtlCol="0">
            <a:noAutofit/>
          </a:bodyPr>
          <a:lstStyle/>
          <a:p>
            <a:pPr>
              <a:lnSpc>
                <a:spcPts val="3800"/>
              </a:lnSpc>
              <a:spcBef>
                <a:spcPts val="900"/>
              </a:spcBef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Remember Pascal, who spoke of the vacuum in our heart? </a:t>
            </a:r>
          </a:p>
          <a:p>
            <a:pPr>
              <a:lnSpc>
                <a:spcPts val="3800"/>
              </a:lnSpc>
              <a:spcBef>
                <a:spcPts val="900"/>
              </a:spcBef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He also said this: “Diversions prevent us from acknowledging our essential misery.  </a:t>
            </a:r>
          </a:p>
          <a:p>
            <a:pPr>
              <a:lnSpc>
                <a:spcPts val="3800"/>
              </a:lnSpc>
              <a:spcBef>
                <a:spcPts val="900"/>
              </a:spcBef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They create a false sense of security that hides the abyss or vacuum within.”</a:t>
            </a:r>
          </a:p>
          <a:p>
            <a:pPr>
              <a:lnSpc>
                <a:spcPts val="3800"/>
              </a:lnSpc>
              <a:spcBef>
                <a:spcPts val="900"/>
              </a:spcBef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Life’s diversions become our masters.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01513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60B604-422A-4333-BC88-7501097EE2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  <a14:imgEffect>
                      <a14:saturation sat="97000"/>
                    </a14:imgEffect>
                    <a14:imgEffect>
                      <a14:brightnessContrast contras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616" r="31782" b="8844"/>
          <a:stretch/>
        </p:blipFill>
        <p:spPr>
          <a:xfrm>
            <a:off x="5023625" y="304800"/>
            <a:ext cx="4278350" cy="5560515"/>
          </a:xfrm>
          <a:prstGeom prst="rect">
            <a:avLst/>
          </a:prstGeom>
          <a:noFill/>
          <a:effectLst>
            <a:glow>
              <a:schemeClr val="accent1"/>
            </a:glow>
            <a:outerShdw dist="127000" dir="5520000" sx="1000" sy="1000" algn="ctr" rotWithShape="0">
              <a:srgbClr val="000000">
                <a:alpha val="43137"/>
              </a:srgbClr>
            </a:outerShdw>
            <a:softEdge rad="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BDEE87-89EF-434F-88E8-7E13210D4DD3}"/>
              </a:ext>
            </a:extLst>
          </p:cNvPr>
          <p:cNvSpPr txBox="1"/>
          <p:nvPr/>
        </p:nvSpPr>
        <p:spPr>
          <a:xfrm>
            <a:off x="0" y="87086"/>
            <a:ext cx="6934200" cy="6781800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lIns="137160" tIns="137160" rIns="0" bIns="0" rtlCol="0">
            <a:noAutofit/>
          </a:bodyPr>
          <a:lstStyle/>
          <a:p>
            <a:pPr>
              <a:lnSpc>
                <a:spcPts val="3800"/>
              </a:lnSpc>
              <a:spcBef>
                <a:spcPts val="900"/>
              </a:spcBef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The Bible says:</a:t>
            </a:r>
          </a:p>
          <a:p>
            <a:pPr>
              <a:lnSpc>
                <a:spcPts val="3800"/>
              </a:lnSpc>
              <a:spcBef>
                <a:spcPts val="900"/>
              </a:spcBef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“Doesn’t it make sense that if you sign yourself over as a slave, you will have to obey your master?” </a:t>
            </a:r>
          </a:p>
          <a:p>
            <a:pPr algn="r">
              <a:lnSpc>
                <a:spcPts val="3800"/>
              </a:lnSpc>
              <a:spcBef>
                <a:spcPts val="900"/>
              </a:spcBef>
            </a:pPr>
            <a:r>
              <a:rPr lang="en-US" sz="2400" b="1" dirty="0">
                <a:solidFill>
                  <a:schemeClr val="bg1"/>
                </a:solidFill>
                <a:latin typeface="+mj-lt"/>
              </a:rPr>
              <a:t>Rom. 6:16 (Voice)</a:t>
            </a:r>
          </a:p>
          <a:p>
            <a:pPr>
              <a:lnSpc>
                <a:spcPts val="3800"/>
              </a:lnSpc>
              <a:spcBef>
                <a:spcPts val="900"/>
              </a:spcBef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The question before you is:</a:t>
            </a:r>
          </a:p>
          <a:p>
            <a:pPr>
              <a:lnSpc>
                <a:spcPts val="3800"/>
              </a:lnSpc>
              <a:spcBef>
                <a:spcPts val="900"/>
              </a:spcBef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What will be your master?</a:t>
            </a:r>
          </a:p>
          <a:p>
            <a:pPr>
              <a:lnSpc>
                <a:spcPts val="3800"/>
              </a:lnSpc>
              <a:spcBef>
                <a:spcPts val="900"/>
              </a:spcBef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Will it be sin—or obedience?</a:t>
            </a:r>
          </a:p>
          <a:p>
            <a:pPr>
              <a:lnSpc>
                <a:spcPts val="3800"/>
              </a:lnSpc>
              <a:spcBef>
                <a:spcPts val="900"/>
              </a:spcBef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Which will lead to a right and reconciled life?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94484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5709E37-4A56-74F2-E5FB-0AA25CDB6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728549"/>
            <a:ext cx="9144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Suggested Next Slide - Song: </a:t>
            </a:r>
          </a:p>
          <a:p>
            <a:pPr algn="ctr"/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“Control”</a:t>
            </a:r>
          </a:p>
          <a:p>
            <a:pPr algn="ctr"/>
            <a:endParaRPr lang="en-US" sz="33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3300" b="1" dirty="0">
                <a:solidFill>
                  <a:schemeClr val="accent2">
                    <a:lumMod val="75000"/>
                  </a:schemeClr>
                </a:solidFill>
              </a:rPr>
              <a:t>Click or Ctrl Click Here:</a:t>
            </a:r>
          </a:p>
          <a:p>
            <a:pPr algn="ctr"/>
            <a:endParaRPr lang="en-US" sz="2400" dirty="0">
              <a:highlight>
                <a:srgbClr val="FFFF00"/>
              </a:highlight>
            </a:endParaRPr>
          </a:p>
          <a:p>
            <a:pPr algn="ctr"/>
            <a:r>
              <a:rPr lang="en-US" sz="2400" b="1" u="sng" dirty="0">
                <a:solidFill>
                  <a:srgbClr val="C00000"/>
                </a:solidFill>
                <a:highlight>
                  <a:srgbClr val="FFFF00"/>
                </a:highlight>
                <a:latin typeface="Trebuchet MS" panose="020B0603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https://youtu.be/kFfztu8-bBQ</a:t>
            </a:r>
            <a:endParaRPr lang="en-US" sz="2400" b="1" u="sng" dirty="0">
              <a:solidFill>
                <a:srgbClr val="C00000"/>
              </a:solidFill>
              <a:highlight>
                <a:srgbClr val="FFFF00"/>
              </a:highlight>
              <a:latin typeface="Trebuchet MS" panose="020B0603020202020204" pitchFamily="34" charset="0"/>
            </a:endParaRPr>
          </a:p>
          <a:p>
            <a:pPr algn="ctr"/>
            <a:endParaRPr lang="en-US" sz="2400" b="1" u="sng" dirty="0">
              <a:solidFill>
                <a:srgbClr val="C00000"/>
              </a:solidFill>
              <a:highlight>
                <a:srgbClr val="FFFF00"/>
              </a:highlight>
              <a:latin typeface="Trebuchet MS" panose="020B0603020202020204" pitchFamily="34" charset="0"/>
            </a:endParaRPr>
          </a:p>
          <a:p>
            <a:pPr algn="ctr"/>
            <a:endParaRPr lang="en-US" sz="2400" b="1" u="sng" dirty="0">
              <a:solidFill>
                <a:srgbClr val="C00000"/>
              </a:solidFill>
              <a:highlight>
                <a:srgbClr val="FFFF00"/>
              </a:highlight>
              <a:latin typeface="Trebuchet MS" panose="020B0603020202020204" pitchFamily="34" charset="0"/>
            </a:endParaRPr>
          </a:p>
          <a:p>
            <a:pPr algn="ctr"/>
            <a:endParaRPr lang="en-US" b="1" dirty="0"/>
          </a:p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81560051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JacksonWesleyLL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24958" r="13440" b="26153"/>
          <a:stretch/>
        </p:blipFill>
        <p:spPr>
          <a:xfrm>
            <a:off x="1" y="3863020"/>
            <a:ext cx="3733799" cy="2994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67200" y="3038935"/>
            <a:ext cx="4876800" cy="3819065"/>
          </a:xfrm>
          <a:noFill/>
        </p:spPr>
        <p:txBody>
          <a:bodyPr lIns="0" tIns="0" rIns="0" bIns="0"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b="1" u="sng" dirty="0"/>
              <a:t>John Wesley Said: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8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“…the preacher was describing the change which God works in the heart through faith in Christ and I felt my heart strangely warmed.”</a:t>
            </a:r>
          </a:p>
          <a:p>
            <a:pPr marL="0" indent="0">
              <a:lnSpc>
                <a:spcPct val="90000"/>
              </a:lnSpc>
              <a:buNone/>
            </a:pPr>
            <a:endParaRPr lang="en-US" sz="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Jesus makes His presence Known by a small voice!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pic>
        <p:nvPicPr>
          <p:cNvPr id="1026" name="Picture 2" descr="http://2.bp.blogspot.com/_Gz7Z11J0DDU/S7dYe6RJAII/AAAAAAAABIk/B081pidxw8k/s1600/Emmaus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04" t="43124" r="13874"/>
          <a:stretch/>
        </p:blipFill>
        <p:spPr bwMode="auto">
          <a:xfrm>
            <a:off x="5144253" y="1483"/>
            <a:ext cx="3861646" cy="2894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482"/>
            <a:ext cx="4724400" cy="403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182880" rIns="137160" bIns="18288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Is Jesus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Speaking to You?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0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b="1" dirty="0"/>
              <a:t>“They said to each other, ‘Did not our hearts burn within us while he talked to us on the road, while he opened to us the Scriptures?’”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0469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iblevs_rev3_20_atdoor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8000" contrast="4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860"/>
                    </a14:imgEffect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6504"/>
            <a:ext cx="9144000" cy="6884504"/>
          </a:xfrm>
          <a:noFill/>
        </p:spPr>
      </p:pic>
    </p:spTree>
    <p:extLst>
      <p:ext uri="{BB962C8B-B14F-4D97-AF65-F5344CB8AC3E}">
        <p14:creationId xmlns:p14="http://schemas.microsoft.com/office/powerpoint/2010/main" val="1099586845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dirty="0"/>
              <a:t>What is the Sinner‘s Prayer?</a:t>
            </a:r>
          </a:p>
        </p:txBody>
      </p:sp>
      <p:pic>
        <p:nvPicPr>
          <p:cNvPr id="6146" name="Picture 2" descr="confession-sign-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" contras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76400"/>
            <a:ext cx="5486400" cy="5181600"/>
          </a:xfrm>
          <a:noFill/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410200" y="762000"/>
            <a:ext cx="3733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This is a prayer we can pray when we are ready to admit we are sinners and need Christ’s forgiveness.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2000" b="1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It must be prayed with faith in our hearts and a readiness to have a life-changing encounter with Jesus Christ.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0837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Title 1">
            <a:extLst>
              <a:ext uri="{FF2B5EF4-FFF2-40B4-BE49-F238E27FC236}">
                <a16:creationId xmlns:a16="http://schemas.microsoft.com/office/drawing/2014/main" id="{345336E3-7E1B-5D0C-2277-BA5CE77C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76400"/>
          </a:xfrm>
        </p:spPr>
        <p:txBody>
          <a:bodyPr lIns="0" tIns="0" rIns="0" bIns="0"/>
          <a:lstStyle/>
          <a:p>
            <a:r>
              <a:rPr lang="en-US" sz="6000" dirty="0">
                <a:effectLst>
                  <a:glow rad="127000">
                    <a:srgbClr val="362D12"/>
                  </a:glow>
                </a:effectLst>
              </a:rPr>
              <a:t>Lighted Candle in Dish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A616A1-748C-7662-0C1B-B9E37EC109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40" t="52286" r="22140"/>
          <a:stretch/>
        </p:blipFill>
        <p:spPr bwMode="auto">
          <a:xfrm>
            <a:off x="0" y="2362200"/>
            <a:ext cx="9177899" cy="4420855"/>
          </a:xfrm>
          <a:prstGeom prst="rect">
            <a:avLst/>
          </a:prstGeom>
          <a:noFill/>
          <a:effectLst>
            <a:softEdge rad="304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426341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1352002_861_57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lum bright="1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77825"/>
            <a:ext cx="9144000" cy="6481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4000500" cy="4038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4000" dirty="0"/>
              <a:t>“Draw near to God, and He will draw near to you… 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5181600"/>
            <a:ext cx="9144000" cy="1600200"/>
          </a:xfrm>
          <a:prstGeom prst="rect">
            <a:avLst/>
          </a:prstGeom>
          <a:solidFill>
            <a:schemeClr val="bg1">
              <a:alpha val="5294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3600" b="1" dirty="0">
                <a:latin typeface="Arial" charset="0"/>
              </a:rPr>
              <a:t>…Cleanse your hands, you sinners, and make your hearts pure, you who are half-hearted towards God.”</a:t>
            </a:r>
            <a:r>
              <a:rPr lang="en-US" sz="2700" dirty="0">
                <a:latin typeface="Arial" charset="0"/>
              </a:rPr>
              <a:t> </a:t>
            </a:r>
            <a:r>
              <a:rPr lang="en-US" sz="2000" i="1" dirty="0">
                <a:latin typeface="Arial" charset="0"/>
              </a:rPr>
              <a:t>James 4:8 WNT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0361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e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4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9568"/>
          </a:xfrm>
          <a:solidFill>
            <a:srgbClr val="6C1B02">
              <a:alpha val="87057"/>
            </a:srgbClr>
          </a:solidFill>
        </p:spPr>
        <p:txBody>
          <a:bodyPr/>
          <a:lstStyle/>
          <a:p>
            <a:pPr eaLnBrk="1" hangingPunct="1"/>
            <a:r>
              <a:rPr lang="en-US" sz="3600" b="1" dirty="0"/>
              <a:t>A prayer of faith </a:t>
            </a:r>
            <a:r>
              <a:rPr lang="en-US" sz="3600" b="1" dirty="0">
                <a:sym typeface="Wingdings" pitchFamily="2" charset="2"/>
              </a:rPr>
              <a:t></a:t>
            </a:r>
            <a:r>
              <a:rPr lang="en-US" sz="3600" b="1" dirty="0"/>
              <a:t> Pray this prayer if :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172200" y="685800"/>
            <a:ext cx="2971800" cy="6172200"/>
          </a:xfrm>
          <a:solidFill>
            <a:schemeClr val="bg1">
              <a:alpha val="58823"/>
            </a:schemeClr>
          </a:solidFill>
        </p:spPr>
        <p:txBody>
          <a:bodyPr tIns="182880"/>
          <a:lstStyle/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0" dirty="0"/>
              <a:t>You want to set an example &amp; show others how it is done</a:t>
            </a:r>
          </a:p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0" dirty="0"/>
              <a:t>You just like to give your heart to Jesus again &amp; again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689568"/>
            <a:ext cx="3048000" cy="6172200"/>
          </a:xfrm>
          <a:prstGeom prst="rect">
            <a:avLst/>
          </a:prstGeom>
          <a:solidFill>
            <a:schemeClr val="bg1">
              <a:alpha val="5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/>
          <a:lstStyle/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latin typeface="Arial" charset="0"/>
              </a:rPr>
              <a:t>If you never have before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latin typeface="Arial" charset="0"/>
              </a:rPr>
              <a:t>You have in the past, but you think it would mean more today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latin typeface="Arial" charset="0"/>
              </a:rPr>
              <a:t>You have been walking afar off and you want to come back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5200" y="4114800"/>
            <a:ext cx="2209800" cy="9144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533400">
              <a:srgbClr val="FFFF00">
                <a:alpha val="66000"/>
              </a:srgbClr>
            </a:glow>
            <a:softEdge rad="114300"/>
          </a:effectLst>
        </p:spPr>
        <p:txBody>
          <a:bodyPr wrap="none" rtlCol="0">
            <a:normAutofit lnSpcReduction="10000"/>
          </a:bodyPr>
          <a:lstStyle/>
          <a:p>
            <a:pPr algn="ctr"/>
            <a:r>
              <a:rPr lang="en-US" sz="6000" b="1" dirty="0"/>
              <a:t>Faith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47974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lima_mihanlog_com-child-praying%20(17)"/>
          <p:cNvPicPr>
            <a:picLocks noChangeAspect="1" noChangeArrowheads="1"/>
          </p:cNvPicPr>
          <p:nvPr/>
        </p:nvPicPr>
        <p:blipFill>
          <a:blip r:embed="rId4">
            <a:lum bright="26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2" y="-1"/>
            <a:ext cx="6101862" cy="457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-5862" y="3407465"/>
            <a:ext cx="6330462" cy="3450535"/>
          </a:xfrm>
          <a:solidFill>
            <a:schemeClr val="bg1">
              <a:alpha val="84000"/>
            </a:schemeClr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want to meet Jesus as your savior right now?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He died to save you from your sins &amp; that He rose from the dead? 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that He is waiting to save you right now?</a:t>
            </a:r>
            <a:r>
              <a:rPr lang="en-US" sz="3200" dirty="0"/>
              <a:t> 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6248400" y="58366"/>
            <a:ext cx="2819400" cy="6723434"/>
          </a:xfrm>
          <a:prstGeom prst="rect">
            <a:avLst/>
          </a:prstGeom>
          <a:solidFill>
            <a:schemeClr val="bg1">
              <a:alpha val="54117"/>
            </a:schemeClr>
          </a:solidFill>
          <a:ln w="63500">
            <a:solidFill>
              <a:srgbClr val="C80000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2880" tIns="91440"/>
          <a:lstStyle/>
          <a:p>
            <a:pPr eaLnBrk="1" hangingPunct="1">
              <a:spcBef>
                <a:spcPts val="0"/>
              </a:spcBef>
              <a:buClr>
                <a:schemeClr val="accent2"/>
              </a:buClr>
              <a:buSzPct val="75000"/>
            </a:pPr>
            <a:r>
              <a:rPr lang="en-US" sz="3000" b="1" dirty="0">
                <a:latin typeface="Arial" charset="0"/>
              </a:rPr>
              <a:t>Dear Jesus,</a:t>
            </a:r>
          </a:p>
          <a:p>
            <a:pPr eaLnBrk="1" hangingPunct="1">
              <a:spcBef>
                <a:spcPts val="0"/>
              </a:spcBef>
              <a:buClr>
                <a:schemeClr val="accent2"/>
              </a:buClr>
              <a:buSzPct val="75000"/>
            </a:pPr>
            <a:endParaRPr lang="en-US" sz="800" b="1" dirty="0">
              <a:latin typeface="Arial" charset="0"/>
            </a:endParaRPr>
          </a:p>
          <a:p>
            <a:pPr eaLnBrk="1" hangingPunct="1">
              <a:spcBef>
                <a:spcPts val="0"/>
              </a:spcBef>
              <a:buClr>
                <a:schemeClr val="accent2"/>
              </a:buClr>
              <a:buSzPct val="75000"/>
            </a:pPr>
            <a:r>
              <a:rPr lang="en-US" sz="3000" b="1" dirty="0">
                <a:latin typeface="Arial" charset="0"/>
              </a:rPr>
              <a:t>I know I am a sinner &amp; need your forgiveness.</a:t>
            </a:r>
          </a:p>
          <a:p>
            <a:pPr eaLnBrk="1" hangingPunct="1">
              <a:spcBef>
                <a:spcPts val="0"/>
              </a:spcBef>
              <a:buClr>
                <a:schemeClr val="accent2"/>
              </a:buClr>
              <a:buSzPct val="75000"/>
            </a:pPr>
            <a:r>
              <a:rPr lang="en-US" sz="3000" b="1" dirty="0">
                <a:latin typeface="Arial" charset="0"/>
              </a:rPr>
              <a:t>I believe you died for my sins. </a:t>
            </a:r>
          </a:p>
          <a:p>
            <a:pPr eaLnBrk="1" hangingPunct="1">
              <a:spcBef>
                <a:spcPts val="0"/>
              </a:spcBef>
              <a:buClr>
                <a:schemeClr val="accent2"/>
              </a:buClr>
              <a:buSzPct val="75000"/>
            </a:pPr>
            <a:r>
              <a:rPr lang="en-US" sz="3000" b="1" dirty="0">
                <a:latin typeface="Arial" charset="0"/>
              </a:rPr>
              <a:t>I now turn from sin.</a:t>
            </a:r>
          </a:p>
          <a:p>
            <a:pPr eaLnBrk="1" hangingPunct="1">
              <a:spcBef>
                <a:spcPts val="0"/>
              </a:spcBef>
              <a:buClr>
                <a:schemeClr val="accent2"/>
              </a:buClr>
              <a:buSzPct val="75000"/>
            </a:pPr>
            <a:r>
              <a:rPr lang="en-US" sz="3000" b="1" dirty="0">
                <a:latin typeface="Arial" charset="0"/>
              </a:rPr>
              <a:t>Come into my heart I pray.</a:t>
            </a:r>
          </a:p>
          <a:p>
            <a:pPr eaLnBrk="1" hangingPunct="1">
              <a:spcBef>
                <a:spcPts val="0"/>
              </a:spcBef>
              <a:buClr>
                <a:schemeClr val="accent2"/>
              </a:buClr>
              <a:buSzPct val="75000"/>
            </a:pPr>
            <a:r>
              <a:rPr lang="en-US" sz="3000" b="1" dirty="0">
                <a:latin typeface="Arial" charset="0"/>
              </a:rPr>
              <a:t>Please wash away my sin.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80997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572000"/>
            <a:ext cx="9144000" cy="2286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3600" dirty="0"/>
              <a:t>“But some people did accept him. They believed in him, and he gave them the right to become children of God.”</a:t>
            </a:r>
            <a:r>
              <a:rPr lang="en-US" sz="2700" dirty="0"/>
              <a:t> 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en-US" sz="2300" dirty="0"/>
              <a:t>John 1:12</a:t>
            </a:r>
            <a:r>
              <a:rPr lang="en-US" sz="2700" dirty="0"/>
              <a:t> </a:t>
            </a:r>
          </a:p>
        </p:txBody>
      </p:sp>
      <p:pic>
        <p:nvPicPr>
          <p:cNvPr id="12292" name="Picture 4" descr="PBWU_-_Child_of_God_-_black__19686_zoom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" r="398" b="1292"/>
          <a:stretch/>
        </p:blipFill>
        <p:spPr>
          <a:xfrm>
            <a:off x="4648200" y="0"/>
            <a:ext cx="4495800" cy="4495800"/>
          </a:xfrm>
          <a:noFill/>
        </p:spPr>
      </p:pic>
      <p:pic>
        <p:nvPicPr>
          <p:cNvPr id="12293" name="Picture 5" descr="untitle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85" y="0"/>
            <a:ext cx="4574674" cy="4495800"/>
          </a:xfrm>
        </p:spPr>
      </p:pic>
    </p:spTree>
    <p:extLst>
      <p:ext uri="{BB962C8B-B14F-4D97-AF65-F5344CB8AC3E}">
        <p14:creationId xmlns:p14="http://schemas.microsoft.com/office/powerpoint/2010/main" val="689734032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011_1000V_front_1-e131663260933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3657600" cy="3017838"/>
          </a:xfrm>
          <a:noFill/>
        </p:spPr>
      </p:pic>
      <p:pic>
        <p:nvPicPr>
          <p:cNvPr id="13315" name="Picture 3" descr="new-creation-2-suzanne-car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6625" y="838200"/>
            <a:ext cx="5667375" cy="6019800"/>
          </a:xfrm>
          <a:noFill/>
        </p:spPr>
      </p:pic>
    </p:spTree>
    <p:extLst>
      <p:ext uri="{BB962C8B-B14F-4D97-AF65-F5344CB8AC3E}">
        <p14:creationId xmlns:p14="http://schemas.microsoft.com/office/powerpoint/2010/main" val="3747028293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elebrate-the-cross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>
            <a:fillRect/>
          </a:stretch>
        </p:blipFill>
        <p:spPr>
          <a:xfrm>
            <a:off x="0" y="0"/>
            <a:ext cx="9144000" cy="6096000"/>
          </a:xfrm>
          <a:noFill/>
        </p:spPr>
      </p:pic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bg1">
              <a:alpha val="69019"/>
            </a:schemeClr>
          </a:solidFill>
        </p:spPr>
        <p:txBody>
          <a:bodyPr/>
          <a:lstStyle/>
          <a:p>
            <a:pPr algn="ctr" eaLnBrk="1" hangingPunct="1"/>
            <a:r>
              <a:rPr lang="en-US" sz="3200" dirty="0"/>
              <a:t>We Declare Our Faith Publicly Because Jesus Declared His LOVE Publicly</a:t>
            </a:r>
          </a:p>
        </p:txBody>
      </p:sp>
      <p:pic>
        <p:nvPicPr>
          <p:cNvPr id="10243" name="Picture 3" descr="Milverton1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"/>
                    </a14:imgEffect>
                    <a14:imgEffect>
                      <a14:colorTemperature colorTemp="7400"/>
                    </a14:imgEffect>
                    <a14:imgEffect>
                      <a14:saturation sat="136000"/>
                    </a14:imgEffect>
                    <a14:imgEffect>
                      <a14:brightnessContrast bright="16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1066800"/>
            <a:ext cx="3175000" cy="317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889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28600" y="5334000"/>
            <a:ext cx="8915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800" b="1" dirty="0">
                <a:latin typeface="Arial" charset="0"/>
              </a:rPr>
              <a:t>“If you stand before others and are willing to say you believe in me, then I will tell my Father in heaven that you belong to me.”</a:t>
            </a:r>
            <a:r>
              <a:rPr lang="en-US" sz="3100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Mat 10:32</a:t>
            </a:r>
            <a:r>
              <a:rPr lang="en-US" sz="3100" dirty="0">
                <a:latin typeface="Arial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95930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8825280"/>
          <p:cNvPicPr>
            <a:picLocks noChangeAspect="1" noChangeArrowheads="1"/>
          </p:cNvPicPr>
          <p:nvPr/>
        </p:nvPicPr>
        <p:blipFill>
          <a:blip r:embed="rId3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4469261588_9946469d09_z"/>
          <p:cNvPicPr>
            <a:picLocks noChangeAspect="1" noChangeArrowheads="1"/>
          </p:cNvPicPr>
          <p:nvPr/>
        </p:nvPicPr>
        <p:blipFill>
          <a:blip r:embed="rId4">
            <a:lum bright="8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304800"/>
            <a:ext cx="3908790" cy="6934200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2743200" y="4117612"/>
            <a:ext cx="6400800" cy="2740387"/>
          </a:xfrm>
          <a:solidFill>
            <a:schemeClr val="bg1">
              <a:alpha val="69019"/>
            </a:schemeClr>
          </a:solidFill>
          <a:effectLst>
            <a:softEdge rad="127000"/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did you learn today?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have you </a:t>
            </a:r>
            <a:r>
              <a:rPr lang="en-US" sz="3200" dirty="0"/>
              <a:t>b</a:t>
            </a:r>
            <a:r>
              <a:rPr lang="en-US" sz="3200" b="1" dirty="0"/>
              <a:t>een thinking about God lately?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do you want to tell others about Jesus?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52400" y="212363"/>
            <a:ext cx="2743200" cy="6509474"/>
          </a:xfrm>
          <a:prstGeom prst="rect">
            <a:avLst/>
          </a:prstGeom>
          <a:solidFill>
            <a:schemeClr val="bg1">
              <a:alpha val="3098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bIns="0" anchor="ctr">
            <a:spAutoFit/>
          </a:bodyPr>
          <a:lstStyle/>
          <a:p>
            <a:r>
              <a:rPr lang="en-US" sz="3600" b="1" dirty="0">
                <a:latin typeface="Arial" charset="0"/>
              </a:rPr>
              <a:t>“If you openly say, ‘Jesus is Lord’ and believe in your heart that God raised him from death, you will be saved.”</a:t>
            </a:r>
            <a:r>
              <a:rPr lang="en-US" b="1" dirty="0">
                <a:latin typeface="Arial" charset="0"/>
              </a:rPr>
              <a:t> </a:t>
            </a:r>
          </a:p>
          <a:p>
            <a:pPr algn="r"/>
            <a:r>
              <a:rPr lang="en-US" sz="2000" b="1" dirty="0">
                <a:latin typeface="Arial" charset="0"/>
              </a:rPr>
              <a:t>Rom. 10:9</a:t>
            </a:r>
            <a:r>
              <a:rPr lang="en-US" sz="2400" b="1" dirty="0">
                <a:latin typeface="Arial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3718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amily_praying_hands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35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>
          <a:xfrm>
            <a:off x="6019800" y="473075"/>
            <a:ext cx="2971800" cy="1431925"/>
          </a:xfrm>
        </p:spPr>
        <p:txBody>
          <a:bodyPr/>
          <a:lstStyle/>
          <a:p>
            <a:pPr eaLnBrk="1" hangingPunct="1"/>
            <a:r>
              <a:rPr lang="en-US" sz="5400"/>
              <a:t>Close in Prayer</a:t>
            </a:r>
          </a:p>
        </p:txBody>
      </p:sp>
    </p:spTree>
    <p:extLst>
      <p:ext uri="{BB962C8B-B14F-4D97-AF65-F5344CB8AC3E}">
        <p14:creationId xmlns:p14="http://schemas.microsoft.com/office/powerpoint/2010/main" val="34494247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Title 1">
            <a:extLst>
              <a:ext uri="{FF2B5EF4-FFF2-40B4-BE49-F238E27FC236}">
                <a16:creationId xmlns:a16="http://schemas.microsoft.com/office/drawing/2014/main" id="{345336E3-7E1B-5D0C-2277-BA5CE77C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676400"/>
          </a:xfrm>
        </p:spPr>
        <p:txBody>
          <a:bodyPr lIns="0" tIns="0" rIns="0" bIns="0"/>
          <a:lstStyle/>
          <a:p>
            <a:r>
              <a:rPr lang="en-US" sz="6000" dirty="0">
                <a:effectLst>
                  <a:glow rad="127000">
                    <a:srgbClr val="362D12"/>
                  </a:glow>
                </a:effectLst>
              </a:rPr>
              <a:t>Candle Covered with Upside-down Glass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0D8CE48-C4F7-0F3C-DD45-C96E9F83C6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2" t="19413" r="7302"/>
          <a:stretch/>
        </p:blipFill>
        <p:spPr bwMode="auto">
          <a:xfrm>
            <a:off x="1143000" y="1907720"/>
            <a:ext cx="6553200" cy="5331280"/>
          </a:xfrm>
          <a:prstGeom prst="rect">
            <a:avLst/>
          </a:prstGeom>
          <a:solidFill>
            <a:srgbClr val="FFFFFF"/>
          </a:solidFill>
          <a:effectLst>
            <a:softEdge rad="292100"/>
          </a:effectLst>
        </p:spPr>
      </p:pic>
    </p:spTree>
    <p:extLst>
      <p:ext uri="{BB962C8B-B14F-4D97-AF65-F5344CB8AC3E}">
        <p14:creationId xmlns:p14="http://schemas.microsoft.com/office/powerpoint/2010/main" val="389322611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Title 1">
            <a:extLst>
              <a:ext uri="{FF2B5EF4-FFF2-40B4-BE49-F238E27FC236}">
                <a16:creationId xmlns:a16="http://schemas.microsoft.com/office/drawing/2014/main" id="{345336E3-7E1B-5D0C-2277-BA5CE77C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676400"/>
          </a:xfrm>
        </p:spPr>
        <p:txBody>
          <a:bodyPr lIns="0" tIns="0" rIns="0" bIns="0"/>
          <a:lstStyle/>
          <a:p>
            <a:r>
              <a:rPr lang="en-US" sz="6000" dirty="0">
                <a:effectLst>
                  <a:glow rad="127000">
                    <a:srgbClr val="362D12"/>
                  </a:glow>
                </a:effectLst>
              </a:rPr>
              <a:t>Candle Covered with Upside-down Glass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0D8CE48-C4F7-0F3C-DD45-C96E9F83C6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2" t="19413" r="7302"/>
          <a:stretch/>
        </p:blipFill>
        <p:spPr bwMode="auto">
          <a:xfrm>
            <a:off x="1143000" y="1907720"/>
            <a:ext cx="6553200" cy="5331280"/>
          </a:xfrm>
          <a:prstGeom prst="rect">
            <a:avLst/>
          </a:prstGeom>
          <a:solidFill>
            <a:srgbClr val="FFFFFF"/>
          </a:solidFill>
          <a:effectLst>
            <a:softEdge rad="292100"/>
          </a:effectLst>
        </p:spPr>
      </p:pic>
    </p:spTree>
    <p:extLst>
      <p:ext uri="{BB962C8B-B14F-4D97-AF65-F5344CB8AC3E}">
        <p14:creationId xmlns:p14="http://schemas.microsoft.com/office/powerpoint/2010/main" val="1364866834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5.2|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5|3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4|2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2|2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4|2.1|1.9|1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|2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4|2|2|2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3|2.3|1.1|1.9|1.8|1.1|1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.8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5|3.5|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2|4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heme/theme1.xml><?xml version="1.0" encoding="utf-8"?>
<a:theme xmlns:a="http://schemas.openxmlformats.org/drawingml/2006/main" name="Refined">
  <a:themeElements>
    <a:clrScheme name="Refine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13584</TotalTime>
  <Words>2569</Words>
  <Application>Microsoft Office PowerPoint</Application>
  <PresentationFormat>On-screen Show (4:3)</PresentationFormat>
  <Paragraphs>316</Paragraphs>
  <Slides>77</Slides>
  <Notes>69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7" baseType="lpstr">
      <vt:lpstr>18thCentury</vt:lpstr>
      <vt:lpstr>Algerian</vt:lpstr>
      <vt:lpstr>AR DARLING</vt:lpstr>
      <vt:lpstr>Arial</vt:lpstr>
      <vt:lpstr>Castellar</vt:lpstr>
      <vt:lpstr>Times New Roman</vt:lpstr>
      <vt:lpstr>Trebuchet MS</vt:lpstr>
      <vt:lpstr>Verdana</vt:lpstr>
      <vt:lpstr>Wingdings</vt:lpstr>
      <vt:lpstr>Refined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Lighted Candle in Dish</vt:lpstr>
      <vt:lpstr>Candle Covered with Upside-down Glass</vt:lpstr>
      <vt:lpstr>Candle Covered with Upside-down Glass</vt:lpstr>
      <vt:lpstr>Candle Flame Dies, Water Rises into Glass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hate being</vt:lpstr>
      <vt:lpstr>Who remembers the theme song to TV’s “Malcolm in the Middle?”</vt:lpstr>
      <vt:lpstr>PowerPoint Presentation</vt:lpstr>
      <vt:lpstr>We’ve all said or thought it.</vt:lpstr>
      <vt:lpstr>Employees &amp; Bosses</vt:lpstr>
      <vt:lpstr>Children &amp; Parents</vt:lpstr>
      <vt:lpstr>Husbands &amp; Wives</vt:lpstr>
      <vt:lpstr>PowerPoint Presentation</vt:lpstr>
      <vt:lpstr>PowerPoint Presentation</vt:lpstr>
      <vt:lpstr>PowerPoint Presentation</vt:lpstr>
      <vt:lpstr>We even try to control ourselves.</vt:lpstr>
      <vt:lpstr>There’s even a magazine for it!</vt:lpstr>
      <vt:lpstr>Yet even its publishers had little control over life of their publication.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Solomon Expessed People’s  Sense of Hopelessness</vt:lpstr>
      <vt:lpstr>Some Search  through Pleasure</vt:lpstr>
      <vt:lpstr>Some Search through Riches</vt:lpstr>
      <vt:lpstr>PowerPoint Presentation</vt:lpstr>
      <vt:lpstr>PowerPoint Presentation</vt:lpstr>
      <vt:lpstr>Johnny Lee’s “Lookin’ For Love In All the Wrong Places”</vt:lpstr>
      <vt:lpstr>PowerPoint Presentation</vt:lpstr>
      <vt:lpstr>PowerPoint Presentation</vt:lpstr>
      <vt:lpstr>Slowly, we lose the very control we so badly wanted by handing it over to anything or anyone that might fill the emptiness we feel.</vt:lpstr>
      <vt:lpstr>The Control key does nothing by itself.</vt:lpstr>
      <vt:lpstr>We are like that Control key. We have no real control all by ourselves.</vt:lpstr>
      <vt:lpstr>Do we ever really “get control”  over our lives?</vt:lpstr>
      <vt:lpstr>For example, if we are overweight,  we yield control to a weight loss plan.</vt:lpstr>
      <vt:lpstr>If we feel insecure, we yield control to a “self-improvement” program. </vt:lpstr>
      <vt:lpstr>If we think money will buy happiness, we might yield control to weekly lottery tickets.</vt:lpstr>
      <vt:lpstr>What’s really in control of your life?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Sinner‘s Prayer?</vt:lpstr>
      <vt:lpstr>PowerPoint Presentation</vt:lpstr>
      <vt:lpstr>A prayer of faith  Pray this prayer if :</vt:lpstr>
      <vt:lpstr>PowerPoint Presentation</vt:lpstr>
      <vt:lpstr>PowerPoint Presentation</vt:lpstr>
      <vt:lpstr>PowerPoint Presentation</vt:lpstr>
      <vt:lpstr>We Declare Our Faith Publicly Because Jesus Declared His LOVE Publicly</vt:lpstr>
      <vt:lpstr>PowerPoint Presentation</vt:lpstr>
      <vt:lpstr>Close in Prayer</vt:lpstr>
    </vt:vector>
  </TitlesOfParts>
  <Company>Campaign Kerusso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Page</dc:title>
  <dc:creator>Therese Greenberg</dc:creator>
  <cp:lastModifiedBy>Harold Greenberg</cp:lastModifiedBy>
  <cp:revision>805</cp:revision>
  <dcterms:created xsi:type="dcterms:W3CDTF">2012-08-28T02:53:07Z</dcterms:created>
  <dcterms:modified xsi:type="dcterms:W3CDTF">2022-12-10T02:34:07Z</dcterms:modified>
</cp:coreProperties>
</file>